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9" r:id="rId2"/>
    <p:sldId id="300" r:id="rId3"/>
    <p:sldId id="299" r:id="rId4"/>
    <p:sldId id="297" r:id="rId5"/>
    <p:sldId id="290" r:id="rId6"/>
    <p:sldId id="291" r:id="rId7"/>
    <p:sldId id="292" r:id="rId8"/>
    <p:sldId id="293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4316F10-6D2D-4AC2-9AD0-31F1E33CF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AA05BA2-849F-4261-A999-CC96080F9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9AB0E08-D9FC-486D-8A6F-C00C4A867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BDF9263-DE4F-4C2E-B9E1-923538282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6B3145E-23B3-4995-8F3E-465924959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8727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2F78E2-74BD-4B8D-A285-5CE67D802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F2D8E1EF-11C5-4659-9A04-2D0A402F4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EBE778D-6D62-42BE-AD4C-5684CE34C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41996E6-CCBE-44F6-AA60-5AEE9DBD8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908FC8F-EEC8-4AAC-A7E6-DDCA3B55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799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E1D89000-19A7-45D8-995D-BB472E5983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A70E973-B93B-4AF5-9817-026D9FCBD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9CA8845-0207-4A5C-9037-3BE7FDF8E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8BFD521-E1A3-4B27-AA4C-5F33D95F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D14738A-42A9-4601-B643-9CDBF863E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862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DE6EFD5-D95A-41A5-B4ED-E0E570C80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733B57E-57BE-4F81-9BAD-F2DFA8CF8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3C92DB9-CADC-4B86-98B0-F472444FF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77F2B5A-4B60-4F03-8F39-10FFC945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7FA02E1-61AD-482F-BDC9-21A96FA49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947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921F0BE-DEC5-4885-B441-6D5AF8452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8FF2B7E-036C-4464-B7D5-DD226A165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1E3A9EE-5603-451B-8AE7-0E79724F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CDDC7C8-8DA7-4CE2-827E-4E71A6E41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4017D0C-2807-4EC4-AD5A-8D633B39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025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01D8482-EFEA-45C9-BE8F-D742D3DC1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12E7490-5CA0-4563-A112-CA1DBB8DB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C5B70EC-1A91-4E1E-8DF3-B274F8665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190B4EC9-CC3A-46D7-9760-2CBCC41C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EA11C80-FF76-43C2-ADF2-302BD272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7ECC337-45C5-4FF1-B669-80CA15289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9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44F1E7F-4B67-46AF-90DA-1C3856CE8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63E9F0E-88B9-4721-8417-9E84CDFA1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71DE73C-2E20-40B4-A495-F7C226A8B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F07003B7-B41B-4BBC-B540-02F0DEECF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985ADD43-8859-4AF0-A5F5-5BC2556C1E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70943DB7-E595-4170-85DC-4F1C8987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0424F669-98C6-4F5C-A4D6-05B44EB4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6C7A1427-CA5E-4323-AF3B-159228D66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97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49421F-C342-4C24-A64F-7A0657168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9B6CFD94-FB77-4520-B406-45A89B32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F4A13C79-9240-40EA-ACFD-E731D250C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66A43A3C-260F-4D41-8A27-57B6ACBE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63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518E3B8B-46BC-4E3F-B633-57D5BE46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B5559D3F-2A2C-44E5-916F-4DDFCDD35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CA99C60-40C1-404B-825E-F6E41FBF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845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282A514-EC47-40E7-8EF4-6F2774D2F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084FFA4-663C-45B8-BAE7-719C6D3E9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12054B52-468F-4BC2-80F3-7B618D10C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AD6242D-441D-4D4B-B6EB-4EA524ECE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FD51845-90E3-4B3E-B869-9EA67283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D4F78C04-3F79-49EC-BC3B-8B1A24EA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470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0C63A04-3B2B-4646-AB35-64A170CCB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234D243F-D5F9-462A-ABC0-F2E693AD68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059869C6-7635-4BCB-9CE6-70EC135C0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5B448AA-FB1D-4B16-93F4-8333D7B3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9A22AA19-F6CB-42FE-8273-366437A02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BE2D6E0-29B4-4434-8B5C-E7A2B5649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601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AC12C79-85E4-436D-AEB8-9A89F66F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DF97BEE-606C-4247-A97B-28843B56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7BE9689-49B1-4AFC-A4DA-422DF1F2AB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0C654-3067-4330-B8B9-76A7940522FD}" type="datetimeFigureOut">
              <a:rPr lang="he-IL" smtClean="0"/>
              <a:t>י'/אייר/תש"פ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7563579-318E-46AA-80E4-CFD09797D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BD32ACF-7C28-4DBD-A377-7CB0070E3D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FE7EB-BD7B-48FA-AB22-3558B8EFF5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4183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תיבת טקסט 10">
            <a:extLst/>
          </p:cNvPr>
          <p:cNvSpPr txBox="1"/>
          <p:nvPr/>
        </p:nvSpPr>
        <p:spPr>
          <a:xfrm>
            <a:off x="1167659" y="3189099"/>
            <a:ext cx="18619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>
                <a:highlight>
                  <a:srgbClr val="FFFF00"/>
                </a:highlight>
              </a:rPr>
              <a:t>100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5" y="365125"/>
            <a:ext cx="968692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e-IL" sz="6600" dirty="0"/>
              <a:t>מִי לֹא </a:t>
            </a:r>
            <a:r>
              <a:rPr lang="he-IL" sz="6600" dirty="0" err="1"/>
              <a:t>שַׁיָּך</a:t>
            </a:r>
            <a:r>
              <a:rPr lang="he-IL" sz="6600" dirty="0"/>
              <a:t>ְ לְשֹׁרֶשׁ?</a:t>
            </a:r>
            <a:br>
              <a:rPr lang="he-IL" sz="6600" dirty="0"/>
            </a:br>
            <a:r>
              <a:rPr lang="he-IL" sz="6600" dirty="0" err="1"/>
              <a:t>א.כ.ל</a:t>
            </a:r>
            <a:r>
              <a:rPr lang="he-IL" sz="6600" dirty="0"/>
              <a:t>- דוגמא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24650" y="2933700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19550" y="2933700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314450" y="3014219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48800" y="2933700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564023" y="1911374"/>
            <a:ext cx="1069917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אכלו    אכל    אכלה    תאכל   אוכל   </a:t>
            </a:r>
            <a:r>
              <a:rPr lang="he-IL" sz="4800" dirty="0">
                <a:solidFill>
                  <a:srgbClr val="00B0F0"/>
                </a:solidFill>
              </a:rPr>
              <a:t>הלך </a:t>
            </a:r>
          </a:p>
        </p:txBody>
      </p:sp>
    </p:spTree>
    <p:extLst>
      <p:ext uri="{BB962C8B-B14F-4D97-AF65-F5344CB8AC3E}">
        <p14:creationId xmlns:p14="http://schemas.microsoft.com/office/powerpoint/2010/main" val="51964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תיבת טקסט 10">
            <a:extLst/>
          </p:cNvPr>
          <p:cNvSpPr txBox="1"/>
          <p:nvPr/>
        </p:nvSpPr>
        <p:spPr>
          <a:xfrm>
            <a:off x="1201215" y="4229333"/>
            <a:ext cx="18619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>
                <a:highlight>
                  <a:srgbClr val="FFFF00"/>
                </a:highlight>
              </a:rPr>
              <a:t>100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5" y="365125"/>
            <a:ext cx="968692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e-IL" sz="6600" dirty="0"/>
              <a:t>מִי לֹא </a:t>
            </a:r>
            <a:r>
              <a:rPr lang="he-IL" sz="6600" dirty="0" err="1"/>
              <a:t>שַׁיָּך</a:t>
            </a:r>
            <a:r>
              <a:rPr lang="he-IL" sz="6600" dirty="0"/>
              <a:t>ְ לְשֹׁרֶשׁ?</a:t>
            </a:r>
            <a:br>
              <a:rPr lang="he-IL" sz="6600" dirty="0"/>
            </a:br>
            <a:r>
              <a:rPr lang="he-IL" sz="6600" dirty="0" err="1"/>
              <a:t>ר.ק.ד</a:t>
            </a:r>
            <a:r>
              <a:rPr lang="he-IL" sz="6600" dirty="0"/>
              <a:t>- דוגמא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58206" y="3973934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53106" y="3973934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348006" y="4054453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82356" y="3973934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564023" y="1911374"/>
            <a:ext cx="10699178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רקד, רקדו רוקדים נרקוד, רוקדים, ירקדו, ירקדו, ה</a:t>
            </a:r>
            <a:r>
              <a:rPr lang="he-IL" sz="4800" dirty="0">
                <a:solidFill>
                  <a:srgbClr val="FF0000"/>
                </a:solidFill>
              </a:rPr>
              <a:t>רקד</a:t>
            </a:r>
            <a:r>
              <a:rPr lang="he-IL" sz="4800" dirty="0"/>
              <a:t>ה, </a:t>
            </a:r>
            <a:r>
              <a:rPr lang="he-IL" sz="4800" dirty="0">
                <a:highlight>
                  <a:srgbClr val="00FFFF"/>
                </a:highlight>
              </a:rPr>
              <a:t>ר</a:t>
            </a:r>
            <a:r>
              <a:rPr lang="he-IL" sz="4800" dirty="0"/>
              <a:t>ע</a:t>
            </a:r>
            <a:r>
              <a:rPr lang="he-IL" sz="4800" dirty="0">
                <a:highlight>
                  <a:srgbClr val="00FFFF"/>
                </a:highlight>
              </a:rPr>
              <a:t>ד</a:t>
            </a:r>
            <a:r>
              <a:rPr lang="he-IL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357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תיבת טקסט 10">
            <a:extLst/>
          </p:cNvPr>
          <p:cNvSpPr txBox="1"/>
          <p:nvPr/>
        </p:nvSpPr>
        <p:spPr>
          <a:xfrm>
            <a:off x="1167659" y="3189099"/>
            <a:ext cx="18619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>
                <a:highlight>
                  <a:srgbClr val="FFFF00"/>
                </a:highlight>
              </a:rPr>
              <a:t>100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5" y="365125"/>
            <a:ext cx="968692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e-IL" sz="6600" dirty="0"/>
              <a:t>מִי לֹא </a:t>
            </a:r>
            <a:r>
              <a:rPr lang="he-IL" sz="6600" dirty="0" err="1"/>
              <a:t>שַׁיָּך</a:t>
            </a:r>
            <a:r>
              <a:rPr lang="he-IL" sz="6600" dirty="0"/>
              <a:t>ְ לְשֹׁרֶשׁ?</a:t>
            </a:r>
            <a:br>
              <a:rPr lang="he-IL" sz="6600" dirty="0"/>
            </a:br>
            <a:r>
              <a:rPr lang="he-IL" sz="6600" dirty="0" err="1"/>
              <a:t>פ.נ.ק</a:t>
            </a:r>
            <a:endParaRPr lang="he-IL" sz="66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24650" y="2933700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19550" y="2933700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314450" y="3014219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48800" y="2933700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1945481" y="193695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פִּנֵּק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75AB1D7-45E9-427B-86BC-60E2B882D64E}"/>
              </a:ext>
            </a:extLst>
          </p:cNvPr>
          <p:cNvSpPr txBox="1"/>
          <p:nvPr/>
        </p:nvSpPr>
        <p:spPr>
          <a:xfrm>
            <a:off x="-451822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 err="1"/>
              <a:t>פִּנּוּק</a:t>
            </a:r>
            <a:endParaRPr lang="he-IL" sz="4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784092D-DE58-40D5-A49E-03FAB5A2936E}"/>
              </a:ext>
            </a:extLst>
          </p:cNvPr>
          <p:cNvSpPr txBox="1"/>
          <p:nvPr/>
        </p:nvSpPr>
        <p:spPr>
          <a:xfrm>
            <a:off x="-3129576" y="191184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הִתְפַּנַּקְתִּי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F9E58A9-13C3-4701-A68F-8289D4EC5191}"/>
              </a:ext>
            </a:extLst>
          </p:cNvPr>
          <p:cNvSpPr txBox="1"/>
          <p:nvPr/>
        </p:nvSpPr>
        <p:spPr>
          <a:xfrm>
            <a:off x="-6286729" y="188673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 err="1"/>
              <a:t>פִּנוֹקְיו</a:t>
            </a:r>
            <a:r>
              <a:rPr lang="he-IL" sz="4800" dirty="0"/>
              <a:t>ֹ</a:t>
            </a:r>
          </a:p>
        </p:txBody>
      </p:sp>
    </p:spTree>
    <p:extLst>
      <p:ext uri="{BB962C8B-B14F-4D97-AF65-F5344CB8AC3E}">
        <p14:creationId xmlns:p14="http://schemas.microsoft.com/office/powerpoint/2010/main" val="329853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תיבת טקסט 10">
            <a:extLst/>
          </p:cNvPr>
          <p:cNvSpPr txBox="1"/>
          <p:nvPr/>
        </p:nvSpPr>
        <p:spPr>
          <a:xfrm>
            <a:off x="1167659" y="3189099"/>
            <a:ext cx="18619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>
                <a:highlight>
                  <a:srgbClr val="FFFF00"/>
                </a:highlight>
              </a:rPr>
              <a:t>100</a:t>
            </a: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875" y="365125"/>
            <a:ext cx="9686925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e-IL" sz="6600" dirty="0"/>
              <a:t>מִי לֹא </a:t>
            </a:r>
            <a:r>
              <a:rPr lang="he-IL" sz="6600" dirty="0" err="1"/>
              <a:t>שַׁיָּך</a:t>
            </a:r>
            <a:r>
              <a:rPr lang="he-IL" sz="6600" dirty="0"/>
              <a:t>ְ לְשֹׁרֶשׁ?</a:t>
            </a:r>
            <a:br>
              <a:rPr lang="he-IL" sz="6600" dirty="0"/>
            </a:br>
            <a:r>
              <a:rPr lang="he-IL" sz="6600" dirty="0" err="1"/>
              <a:t>א.כ.ל</a:t>
            </a:r>
            <a:endParaRPr lang="he-IL" sz="6600" dirty="0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24650" y="2933700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19550" y="2933700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314450" y="3014219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48800" y="2933700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1945481" y="193695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פִּנֵּק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75AB1D7-45E9-427B-86BC-60E2B882D64E}"/>
              </a:ext>
            </a:extLst>
          </p:cNvPr>
          <p:cNvSpPr txBox="1"/>
          <p:nvPr/>
        </p:nvSpPr>
        <p:spPr>
          <a:xfrm>
            <a:off x="-451822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 err="1"/>
              <a:t>פִּנּוּק</a:t>
            </a:r>
            <a:endParaRPr lang="he-IL" sz="4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784092D-DE58-40D5-A49E-03FAB5A2936E}"/>
              </a:ext>
            </a:extLst>
          </p:cNvPr>
          <p:cNvSpPr txBox="1"/>
          <p:nvPr/>
        </p:nvSpPr>
        <p:spPr>
          <a:xfrm>
            <a:off x="-3129576" y="191184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הִתְפַּנַּקְתִּי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F9E58A9-13C3-4701-A68F-8289D4EC5191}"/>
              </a:ext>
            </a:extLst>
          </p:cNvPr>
          <p:cNvSpPr txBox="1"/>
          <p:nvPr/>
        </p:nvSpPr>
        <p:spPr>
          <a:xfrm>
            <a:off x="-6286729" y="188673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 err="1"/>
              <a:t>פִּנוֹקְיו</a:t>
            </a:r>
            <a:r>
              <a:rPr lang="he-IL" sz="4800" dirty="0"/>
              <a:t>ֹ</a:t>
            </a:r>
          </a:p>
        </p:txBody>
      </p:sp>
    </p:spTree>
    <p:extLst>
      <p:ext uri="{BB962C8B-B14F-4D97-AF65-F5344CB8AC3E}">
        <p14:creationId xmlns:p14="http://schemas.microsoft.com/office/powerpoint/2010/main" val="373005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537" y="286467"/>
            <a:ext cx="9686925" cy="1325563"/>
          </a:xfrm>
        </p:spPr>
        <p:txBody>
          <a:bodyPr>
            <a:normAutofit/>
          </a:bodyPr>
          <a:lstStyle/>
          <a:p>
            <a:pPr algn="ctr"/>
            <a:r>
              <a:rPr lang="he-IL" sz="6600" dirty="0"/>
              <a:t>מי לא שייך לשורש </a:t>
            </a:r>
            <a:r>
              <a:rPr lang="he-IL" sz="6600" dirty="0" err="1"/>
              <a:t>נ.ק.ה</a:t>
            </a:r>
            <a:r>
              <a:rPr lang="he-IL" sz="6600" dirty="0"/>
              <a:t>?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24650" y="2933700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19550" y="2933700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133475" y="2933700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48800" y="2933700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1974977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 err="1"/>
              <a:t>נִקְּתָה</a:t>
            </a:r>
            <a:endParaRPr lang="he-IL" sz="4800" dirty="0"/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75AB1D7-45E9-427B-86BC-60E2B882D64E}"/>
              </a:ext>
            </a:extLst>
          </p:cNvPr>
          <p:cNvSpPr txBox="1"/>
          <p:nvPr/>
        </p:nvSpPr>
        <p:spPr>
          <a:xfrm>
            <a:off x="-451822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 err="1"/>
              <a:t>נִקָּיוֹן</a:t>
            </a:r>
            <a:endParaRPr lang="he-IL" sz="4800" dirty="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784092D-DE58-40D5-A49E-03FAB5A2936E}"/>
              </a:ext>
            </a:extLst>
          </p:cNvPr>
          <p:cNvSpPr txBox="1"/>
          <p:nvPr/>
        </p:nvSpPr>
        <p:spPr>
          <a:xfrm>
            <a:off x="-3033712" y="1991599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נַקְנִיק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F9E58A9-13C3-4701-A68F-8289D4EC5191}"/>
              </a:ext>
            </a:extLst>
          </p:cNvPr>
          <p:cNvSpPr txBox="1"/>
          <p:nvPr/>
        </p:nvSpPr>
        <p:spPr>
          <a:xfrm>
            <a:off x="-6286729" y="188673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מְנַקִּים</a:t>
            </a:r>
          </a:p>
        </p:txBody>
      </p:sp>
    </p:spTree>
    <p:extLst>
      <p:ext uri="{BB962C8B-B14F-4D97-AF65-F5344CB8AC3E}">
        <p14:creationId xmlns:p14="http://schemas.microsoft.com/office/powerpoint/2010/main" val="100244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537" y="286467"/>
            <a:ext cx="9686925" cy="1325563"/>
          </a:xfrm>
        </p:spPr>
        <p:txBody>
          <a:bodyPr>
            <a:normAutofit/>
          </a:bodyPr>
          <a:lstStyle/>
          <a:p>
            <a:pPr algn="ctr"/>
            <a:r>
              <a:rPr lang="he-IL" sz="6600" dirty="0"/>
              <a:t>מי לא שייך לשורש </a:t>
            </a:r>
            <a:r>
              <a:rPr lang="he-IL" sz="6600" dirty="0" err="1"/>
              <a:t>ק.נ.ה</a:t>
            </a:r>
            <a:r>
              <a:rPr lang="he-IL" sz="6600" dirty="0"/>
              <a:t>?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24650" y="2933700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19550" y="2933700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133475" y="2933700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48800" y="2933700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1974977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קִלְּפָה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75AB1D7-45E9-427B-86BC-60E2B882D64E}"/>
              </a:ext>
            </a:extLst>
          </p:cNvPr>
          <p:cNvSpPr txBox="1"/>
          <p:nvPr/>
        </p:nvSpPr>
        <p:spPr>
          <a:xfrm>
            <a:off x="-451822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קְנִיּוֹת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784092D-DE58-40D5-A49E-03FAB5A2936E}"/>
              </a:ext>
            </a:extLst>
          </p:cNvPr>
          <p:cNvSpPr txBox="1"/>
          <p:nvPr/>
        </p:nvSpPr>
        <p:spPr>
          <a:xfrm>
            <a:off x="-3033712" y="1991599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קָנִיתִי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F9E58A9-13C3-4701-A68F-8289D4EC5191}"/>
              </a:ext>
            </a:extLst>
          </p:cNvPr>
          <p:cNvSpPr txBox="1"/>
          <p:nvPr/>
        </p:nvSpPr>
        <p:spPr>
          <a:xfrm>
            <a:off x="-6286729" y="188673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קָנְתָה</a:t>
            </a:r>
          </a:p>
        </p:txBody>
      </p:sp>
    </p:spTree>
    <p:extLst>
      <p:ext uri="{BB962C8B-B14F-4D97-AF65-F5344CB8AC3E}">
        <p14:creationId xmlns:p14="http://schemas.microsoft.com/office/powerpoint/2010/main" val="410453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537" y="286467"/>
            <a:ext cx="9686925" cy="1325563"/>
          </a:xfrm>
        </p:spPr>
        <p:txBody>
          <a:bodyPr>
            <a:normAutofit/>
          </a:bodyPr>
          <a:lstStyle/>
          <a:p>
            <a:pPr algn="ctr"/>
            <a:r>
              <a:rPr lang="he-IL" sz="6600" dirty="0"/>
              <a:t>מי לא שייך לשורש </a:t>
            </a:r>
            <a:r>
              <a:rPr lang="he-IL" sz="6600" dirty="0" err="1"/>
              <a:t>ש.פ.ך</a:t>
            </a:r>
            <a:r>
              <a:rPr lang="he-IL" sz="6600" dirty="0"/>
              <a:t>?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24650" y="2933700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19550" y="2933700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133475" y="2933700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48800" y="2933700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1974977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שָׁפַךְ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75AB1D7-45E9-427B-86BC-60E2B882D64E}"/>
              </a:ext>
            </a:extLst>
          </p:cNvPr>
          <p:cNvSpPr txBox="1"/>
          <p:nvPr/>
        </p:nvSpPr>
        <p:spPr>
          <a:xfrm>
            <a:off x="-451822" y="195452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הָפַךְ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784092D-DE58-40D5-A49E-03FAB5A2936E}"/>
              </a:ext>
            </a:extLst>
          </p:cNvPr>
          <p:cNvSpPr txBox="1"/>
          <p:nvPr/>
        </p:nvSpPr>
        <p:spPr>
          <a:xfrm>
            <a:off x="-3033712" y="1991599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מַשְׁפֵּךְ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F9E58A9-13C3-4701-A68F-8289D4EC5191}"/>
              </a:ext>
            </a:extLst>
          </p:cNvPr>
          <p:cNvSpPr txBox="1"/>
          <p:nvPr/>
        </p:nvSpPr>
        <p:spPr>
          <a:xfrm>
            <a:off x="-6080251" y="1917455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שׁוֹפְכִים</a:t>
            </a:r>
          </a:p>
        </p:txBody>
      </p:sp>
    </p:spTree>
    <p:extLst>
      <p:ext uri="{BB962C8B-B14F-4D97-AF65-F5344CB8AC3E}">
        <p14:creationId xmlns:p14="http://schemas.microsoft.com/office/powerpoint/2010/main" val="361152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F6B7D6-B56D-49DD-9347-A4CEBE23C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537" y="286467"/>
            <a:ext cx="9686925" cy="1325563"/>
          </a:xfrm>
        </p:spPr>
        <p:txBody>
          <a:bodyPr>
            <a:normAutofit/>
          </a:bodyPr>
          <a:lstStyle/>
          <a:p>
            <a:pPr algn="ctr"/>
            <a:r>
              <a:rPr lang="he-IL" sz="6600" dirty="0"/>
              <a:t>מי לא שייך לשורש </a:t>
            </a:r>
            <a:r>
              <a:rPr lang="he-IL" sz="6600" dirty="0" err="1"/>
              <a:t>ק.ט.פ</a:t>
            </a:r>
            <a:r>
              <a:rPr lang="he-IL" sz="6600" dirty="0"/>
              <a:t>?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B0279C28-47C9-4E31-AFF9-D76AA855ED25}"/>
              </a:ext>
            </a:extLst>
          </p:cNvPr>
          <p:cNvSpPr/>
          <p:nvPr/>
        </p:nvSpPr>
        <p:spPr>
          <a:xfrm>
            <a:off x="6724650" y="2933700"/>
            <a:ext cx="2076450" cy="14668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BD76EF55-E8E4-4171-B33F-0EFA65EC0F4D}"/>
              </a:ext>
            </a:extLst>
          </p:cNvPr>
          <p:cNvSpPr/>
          <p:nvPr/>
        </p:nvSpPr>
        <p:spPr>
          <a:xfrm>
            <a:off x="4019550" y="2933700"/>
            <a:ext cx="2076450" cy="146685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E64FFAD5-2FC3-413E-A904-1AAC855F1799}"/>
              </a:ext>
            </a:extLst>
          </p:cNvPr>
          <p:cNvSpPr/>
          <p:nvPr/>
        </p:nvSpPr>
        <p:spPr>
          <a:xfrm>
            <a:off x="1133475" y="2933700"/>
            <a:ext cx="2076450" cy="146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7E9F101-387D-4C86-B10C-94CCFEA541C7}"/>
              </a:ext>
            </a:extLst>
          </p:cNvPr>
          <p:cNvSpPr/>
          <p:nvPr/>
        </p:nvSpPr>
        <p:spPr>
          <a:xfrm>
            <a:off x="9448800" y="2933700"/>
            <a:ext cx="2076450" cy="1466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8F240897-0A37-43FE-ABA4-FFFE941C8E29}"/>
              </a:ext>
            </a:extLst>
          </p:cNvPr>
          <p:cNvSpPr txBox="1"/>
          <p:nvPr/>
        </p:nvSpPr>
        <p:spPr>
          <a:xfrm>
            <a:off x="-689565" y="1953997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קָטַף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B75AB1D7-45E9-427B-86BC-60E2B882D64E}"/>
              </a:ext>
            </a:extLst>
          </p:cNvPr>
          <p:cNvSpPr txBox="1"/>
          <p:nvPr/>
        </p:nvSpPr>
        <p:spPr>
          <a:xfrm>
            <a:off x="-6311848" y="1894338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קָטִיף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6784092D-DE58-40D5-A49E-03FAB5A2936E}"/>
              </a:ext>
            </a:extLst>
          </p:cNvPr>
          <p:cNvSpPr txBox="1"/>
          <p:nvPr/>
        </p:nvSpPr>
        <p:spPr>
          <a:xfrm>
            <a:off x="-3191028" y="1935991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קָטְפוּ</a:t>
            </a: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9F9E58A9-13C3-4701-A68F-8289D4EC5191}"/>
              </a:ext>
            </a:extLst>
          </p:cNvPr>
          <p:cNvSpPr txBox="1"/>
          <p:nvPr/>
        </p:nvSpPr>
        <p:spPr>
          <a:xfrm>
            <a:off x="2159794" y="1983384"/>
            <a:ext cx="912971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4800" dirty="0"/>
              <a:t>קָטָן</a:t>
            </a:r>
          </a:p>
        </p:txBody>
      </p:sp>
    </p:spTree>
    <p:extLst>
      <p:ext uri="{BB962C8B-B14F-4D97-AF65-F5344CB8AC3E}">
        <p14:creationId xmlns:p14="http://schemas.microsoft.com/office/powerpoint/2010/main" val="172552113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109</Words>
  <Application>Microsoft Office PowerPoint</Application>
  <PresentationFormat>מסך רחב</PresentationFormat>
  <Paragraphs>38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ערכת נושא Office</vt:lpstr>
      <vt:lpstr>מִי לֹא שַׁיָּךְ לְשֹׁרֶשׁ? א.כ.ל- דוגמא</vt:lpstr>
      <vt:lpstr>מִי לֹא שַׁיָּךְ לְשֹׁרֶשׁ? ר.ק.ד- דוגמא</vt:lpstr>
      <vt:lpstr>מִי לֹא שַׁיָּךְ לְשֹׁרֶשׁ? פ.נ.ק</vt:lpstr>
      <vt:lpstr>מִי לֹא שַׁיָּךְ לְשֹׁרֶשׁ? א.כ.ל</vt:lpstr>
      <vt:lpstr>מי לא שייך לשורש נ.ק.ה?</vt:lpstr>
      <vt:lpstr>מי לא שייך לשורש ק.נ.ה?</vt:lpstr>
      <vt:lpstr>מי לא שייך לשורש ש.פ.ך?</vt:lpstr>
      <vt:lpstr>מי לא שייך לשורש ק.ט.פ?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Shlomit Levit</dc:creator>
  <cp:lastModifiedBy>user</cp:lastModifiedBy>
  <cp:revision>17</cp:revision>
  <dcterms:created xsi:type="dcterms:W3CDTF">2020-04-28T15:24:41Z</dcterms:created>
  <dcterms:modified xsi:type="dcterms:W3CDTF">2020-05-04T06:59:51Z</dcterms:modified>
</cp:coreProperties>
</file>