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9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5"/>
  </p:notesMasterIdLst>
  <p:sldIdLst>
    <p:sldId id="608" r:id="rId2"/>
    <p:sldId id="609" r:id="rId3"/>
    <p:sldId id="610" r:id="rId4"/>
    <p:sldId id="611" r:id="rId5"/>
    <p:sldId id="612" r:id="rId6"/>
    <p:sldId id="628" r:id="rId7"/>
    <p:sldId id="613" r:id="rId8"/>
    <p:sldId id="614" r:id="rId9"/>
    <p:sldId id="615" r:id="rId10"/>
    <p:sldId id="616" r:id="rId11"/>
    <p:sldId id="617" r:id="rId12"/>
    <p:sldId id="625" r:id="rId13"/>
    <p:sldId id="629" r:id="rId14"/>
    <p:sldId id="630" r:id="rId15"/>
    <p:sldId id="631" r:id="rId16"/>
    <p:sldId id="632" r:id="rId17"/>
    <p:sldId id="633" r:id="rId18"/>
    <p:sldId id="634" r:id="rId19"/>
    <p:sldId id="621" r:id="rId20"/>
    <p:sldId id="623" r:id="rId21"/>
    <p:sldId id="620" r:id="rId22"/>
    <p:sldId id="624" r:id="rId23"/>
    <p:sldId id="622" r:id="rId2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DD1FAF9D-EEBF-4490-85F9-AA9EA7BE2C16}">
          <p14:sldIdLst/>
        </p14:section>
        <p14:section name="מקטע ללא כותרת" id="{BC5D1265-B40D-4290-A2A0-905F9CE837D3}">
          <p14:sldIdLst>
            <p14:sldId id="608"/>
            <p14:sldId id="609"/>
            <p14:sldId id="610"/>
            <p14:sldId id="611"/>
            <p14:sldId id="612"/>
            <p14:sldId id="628"/>
            <p14:sldId id="613"/>
            <p14:sldId id="614"/>
            <p14:sldId id="615"/>
            <p14:sldId id="616"/>
            <p14:sldId id="617"/>
            <p14:sldId id="625"/>
            <p14:sldId id="629"/>
            <p14:sldId id="630"/>
            <p14:sldId id="631"/>
            <p14:sldId id="632"/>
            <p14:sldId id="633"/>
            <p14:sldId id="634"/>
            <p14:sldId id="621"/>
            <p14:sldId id="623"/>
            <p14:sldId id="620"/>
            <p14:sldId id="624"/>
            <p14:sldId id="6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שלומית" initials="ש" lastIdx="1" clrIdx="0">
    <p:extLst>
      <p:ext uri="{19B8F6BF-5375-455C-9EA6-DF929625EA0E}">
        <p15:presenceInfo xmlns:p15="http://schemas.microsoft.com/office/powerpoint/2012/main" userId="שלומית" providerId="None"/>
      </p:ext>
    </p:extLst>
  </p:cmAuthor>
  <p:cmAuthor id="2" name="Shlomit Levit" initials="SL" lastIdx="1" clrIdx="1">
    <p:extLst>
      <p:ext uri="{19B8F6BF-5375-455C-9EA6-DF929625EA0E}">
        <p15:presenceInfo xmlns:p15="http://schemas.microsoft.com/office/powerpoint/2012/main" userId="c30b0c1e59ee4e5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492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50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3929FB-B69B-4150-B5E4-AA7D6864147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E3C46E6-FA54-4493-8C7A-55ABD9BDB76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8297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801AD62-4ADB-4163-A77F-29BB72D8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F457DFDF-4950-44F3-9E78-F9BDD7D4E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6EECE8F-7E26-438C-A02D-657E2BFC0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EE25C8A-40BA-4AA7-88F5-ECDF84DA4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480CEAB-1C77-4806-9425-7FC69081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117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8A2B603-72DF-4890-9F77-8A4B04443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E89FCCF-1615-43F4-B1A0-FDE8082D7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A183785-1B37-4F45-8BA8-E34C19A3B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F359314-7951-4EB7-8536-DB32928C3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D113529-D003-47F7-876C-465AD7D8F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744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8B4A117B-5C27-48D5-AD0D-50C06DDD4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84108986-07A2-4CBD-A6A9-6F8F1E594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DFA83DD-B724-479E-8F1A-EF28DBA4A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E8F6DA-3DF7-4497-B425-BBD3D659C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024D85B-05AB-4400-B686-0B0E27628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073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B1E8267-AA3C-4931-8364-AF6859FCE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7D3C9FD-368D-4526-BEDA-445CAA116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D0E07BF-D885-4321-90A0-F30DE9A04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94382E0D-0C2D-401A-9AAC-F5B823160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E8DC32-9156-4CBA-B12F-E234F52FB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828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9DEB867-94BA-40AF-B20D-95B472C78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96D241C-0149-4BD5-9421-3660173EA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4C889E7-E474-4820-81CB-F2DD7679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550344F-6464-44EE-B7E0-C3F124C0D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9B3F21-5E77-4C8B-B6F3-4264D9CE7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496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B26DDA-8AD0-4D0D-9DA0-9FBF434D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AF0C119-D28C-412B-A9F9-9783ED5CC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058FE291-A8B8-4671-B93F-CDB40C31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06FE26B-7DFF-4C3F-A26B-182508413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CAAADF5-1309-45D7-8952-FEF8B1D1F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4A9D2C8-63B3-4A8F-896A-48A774A6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182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EDDE71-110F-427D-B380-818D420C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AAEE7147-596A-4FC2-BB6C-7F44AB5D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A687865-FA1A-4720-AAEF-F4AF99978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4CC7846-4E0C-421E-9940-96E909DE2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2463B6D-F04A-4AFE-B60D-2EA10E0A6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47A620F-4AA6-473D-AA74-F59E24C6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365AC80C-891B-4987-9D84-A711312DF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E614D1D0-CB11-49E3-BA1D-08096E8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808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E99F090-D346-4BBD-8BAB-54548B92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1C22A4FF-E2CE-468C-AFF0-861EA87F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72978F5-5E2D-4D95-B648-06802D811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0B05D03-DF9C-4507-ACA8-53131322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9639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75314BF1-F294-44EA-A21C-5EAD6BD1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AFA400A0-AF94-40E3-8894-11FD1B0A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F68FACD-31E5-456F-B2FE-B9664A2F3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1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45F8FC6-21C4-4BA9-920A-EBEF33F4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3901277-7486-4E19-B0AC-C045F1F39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08308E6-B217-4834-ABBA-5AD62AB71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61F4D3C-1915-43EA-AA2E-F0C9A9043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A94FAB6-45C7-40C0-80C6-E45C9C83C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AFD5842-957F-4B99-BB8C-8AA34317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92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4D3546-B888-4983-9FA3-EA5613168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CFFFB73-93B5-4E8B-BADC-0CD9DDDD2A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452B9E67-32AE-4046-B1C5-3657F733A9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98CE0E6-8925-4C78-AD4D-891AF83A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2C5501A0-BE47-48E5-B622-7939C6AA4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8E73D89-6DC5-40EB-A536-BDA5302C4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390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879C91A-F335-4746-9736-951A786F3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A9CF06D-78B9-42C8-8AD2-8872C1E71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91E8E66-FF59-49CB-A4FC-F05D2BBEF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A44BC-826B-44D4-80E4-7CACF782B847}" type="datetimeFigureOut">
              <a:rPr lang="he-IL" smtClean="0"/>
              <a:t>ג'/אייר/תש"פ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0C14A32-A1DC-4378-BB8C-93761760D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9186B7D-BD3F-49AE-AE54-E7C1FB6743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C7F04-7597-4F9E-8B6D-8CE3BF79799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850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735208" y="1288227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5915360" y="1288227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4505437" y="1288227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3095514" y="1288227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25283" y="1288227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586626BA-D545-48A3-9FD0-00E160F4DE3F}"/>
              </a:ext>
            </a:extLst>
          </p:cNvPr>
          <p:cNvSpPr/>
          <p:nvPr/>
        </p:nvSpPr>
        <p:spPr>
          <a:xfrm>
            <a:off x="6082146" y="132165"/>
            <a:ext cx="5961120" cy="544186"/>
          </a:xfrm>
          <a:prstGeom prst="rect">
            <a:avLst/>
          </a:prstGeom>
          <a:solidFill>
            <a:srgbClr val="DE492B"/>
          </a:solidFill>
          <a:ln>
            <a:noFill/>
          </a:ln>
          <a:effectLst>
            <a:outerShdw blurRad="609600" dist="76200" dir="5100000" algn="t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כותרת 1">
            <a:extLst>
              <a:ext uri="{FF2B5EF4-FFF2-40B4-BE49-F238E27FC236}">
                <a16:creationId xmlns:a16="http://schemas.microsoft.com/office/drawing/2014/main" id="{F0841D49-C08C-4D8B-AB7A-6DBD79E61472}"/>
              </a:ext>
            </a:extLst>
          </p:cNvPr>
          <p:cNvSpPr txBox="1">
            <a:spLocks/>
          </p:cNvSpPr>
          <p:nvPr/>
        </p:nvSpPr>
        <p:spPr>
          <a:xfrm>
            <a:off x="6235651" y="132165"/>
            <a:ext cx="5654109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e-IL" dirty="0">
                <a:solidFill>
                  <a:schemeClr val="bg1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פעילויות לחיזוק שליפה:</a:t>
            </a:r>
          </a:p>
        </p:txBody>
      </p:sp>
    </p:spTree>
    <p:extLst>
      <p:ext uri="{BB962C8B-B14F-4D97-AF65-F5344CB8AC3E}">
        <p14:creationId xmlns:p14="http://schemas.microsoft.com/office/powerpoint/2010/main" val="3995116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2743200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336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532413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/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1460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905078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7367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4308661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2803263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8824856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581405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1945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7311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68BB5629-8EC8-4214-8EA1-AA672F482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שלב ראשון- הילד אומר מילה באות הנבחרת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למשל ג= גמל.</a:t>
            </a: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שלב שני= הילד אומר את הצבעים אך כשמגיעה לאות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אומר את המילה שבחר. לבקש להגביר את המהירות.</a:t>
            </a: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59436BE8-56BA-4465-858D-A79CC1D661CA}"/>
              </a:ext>
            </a:extLst>
          </p:cNvPr>
          <p:cNvSpPr/>
          <p:nvPr/>
        </p:nvSpPr>
        <p:spPr>
          <a:xfrm>
            <a:off x="4638675" y="543610"/>
            <a:ext cx="6096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e-IL" sz="4400" u="sng" dirty="0"/>
              <a:t>שלב ג:</a:t>
            </a:r>
            <a:br>
              <a:rPr lang="he-IL" sz="4400" u="sng" dirty="0"/>
            </a:br>
            <a:endParaRPr lang="he-IL" sz="4400" dirty="0"/>
          </a:p>
        </p:txBody>
      </p:sp>
    </p:spTree>
    <p:extLst>
      <p:ext uri="{BB962C8B-B14F-4D97-AF65-F5344CB8AC3E}">
        <p14:creationId xmlns:p14="http://schemas.microsoft.com/office/powerpoint/2010/main" val="2281539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735208" y="1288227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5915360" y="1288227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4505437" y="1288227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3095514" y="1288227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25283" y="1288227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000" dirty="0"/>
              <a:t>ג</a:t>
            </a:r>
          </a:p>
        </p:txBody>
      </p:sp>
    </p:spTree>
    <p:extLst>
      <p:ext uri="{BB962C8B-B14F-4D97-AF65-F5344CB8AC3E}">
        <p14:creationId xmlns:p14="http://schemas.microsoft.com/office/powerpoint/2010/main" val="1603184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5312933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39890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b="1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796065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36796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266520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812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089750" y="2043954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/>
              <a:t>ג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56980" y="2043954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2712724" y="2011681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745492" y="2043954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5401236" y="2011681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79207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2743200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336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532413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/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1460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905078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7372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4308661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2803263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8824856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581405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1945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28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192E2A6-2C47-45FC-8C9F-A7D4FFDA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שלב ג' נוסף לבחירה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0D6F45-37D0-4254-8C54-5E0E2B637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מציבים שתי אותיות</a:t>
            </a:r>
          </a:p>
          <a:p>
            <a:pPr marL="0" indent="0">
              <a:buNone/>
            </a:pPr>
            <a:r>
              <a:rPr lang="he-IL" dirty="0"/>
              <a:t>אחת מעכבת אחת טובה.</a:t>
            </a:r>
          </a:p>
        </p:txBody>
      </p:sp>
    </p:spTree>
    <p:extLst>
      <p:ext uri="{BB962C8B-B14F-4D97-AF65-F5344CB8AC3E}">
        <p14:creationId xmlns:p14="http://schemas.microsoft.com/office/powerpoint/2010/main" val="168140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5312933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39890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796065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36796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ע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266520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474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5312933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39890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796065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36796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266520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4142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2743200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ע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336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532413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1460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905078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ג</a:t>
            </a:r>
          </a:p>
        </p:txBody>
      </p:sp>
    </p:spTree>
    <p:extLst>
      <p:ext uri="{BB962C8B-B14F-4D97-AF65-F5344CB8AC3E}">
        <p14:creationId xmlns:p14="http://schemas.microsoft.com/office/powerpoint/2010/main" val="609257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735208" y="1288227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5915360" y="1288227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4505437" y="1288227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0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3095514" y="1288227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25283" y="1288227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dirty="0">
                <a:solidFill>
                  <a:schemeClr val="tx1"/>
                </a:solidFill>
              </a:rPr>
              <a:t>ע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תצוגת שקופית 2">
                <a:extLst>
                  <a:ext uri="{FF2B5EF4-FFF2-40B4-BE49-F238E27FC236}">
                    <a16:creationId xmlns:a16="http://schemas.microsoft.com/office/drawing/2014/main" id="{B91C8402-B2CA-4AB7-AAB4-89F3AC012E9B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1362588" y="-1426958"/>
              <a:ext cx="3048000" cy="1714500"/>
            </p:xfrm>
            <a:graphic>
              <a:graphicData uri="http://schemas.microsoft.com/office/powerpoint/2016/slidezoom">
                <pslz:sldZm>
                  <pslz:sldZmObj sldId="624" cId="4103010382">
                    <pslz:zmPr id="{61146B4B-2BA5-4072-A26C-9659A2C443B8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תצוגת שקופית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91C8402-B2CA-4AB7-AAB4-89F3AC012E9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362588" y="-1426958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15001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4308661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ע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2803263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8824856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581405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1945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2965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089750" y="2043954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56980" y="2043954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2712724" y="2011681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745492" y="2043954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5401236" y="2011681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dirty="0">
                <a:solidFill>
                  <a:schemeClr val="tx1"/>
                </a:solidFill>
              </a:rPr>
              <a:t>ע</a:t>
            </a:r>
          </a:p>
        </p:txBody>
      </p:sp>
    </p:spTree>
    <p:extLst>
      <p:ext uri="{BB962C8B-B14F-4D97-AF65-F5344CB8AC3E}">
        <p14:creationId xmlns:p14="http://schemas.microsoft.com/office/powerpoint/2010/main" val="16325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089750" y="2043954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56980" y="2043954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2712724" y="2011681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745492" y="2043954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5401236" y="2011681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949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2743200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336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532413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1460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905078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3167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4308661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2803263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8824856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581405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1945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029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A01849-48E1-4216-B5DC-6C0AD81E9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u="sng" dirty="0"/>
              <a:t>שלב ב:</a:t>
            </a:r>
            <a:br>
              <a:rPr lang="he-IL" u="sng" dirty="0"/>
            </a:br>
            <a:endParaRPr lang="he-IL" u="sng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07B0E13-86EC-4154-A4A2-AA911E590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להגיד את רצף הצבעים והאות מימין לשמאל במהירות.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תוך כדי תנועת מעגלים.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המנחה מבקש מידי פעם לשנות את כיוון המעגלים.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לבקש להגביר את המהירות בכל פעם.</a:t>
            </a: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נשלב אות אחת בין הצבעים.</a:t>
            </a: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למורה: בתחילה נצמיד אותיות שהילד טוב בהן</a:t>
            </a:r>
          </a:p>
          <a:p>
            <a:pPr marL="0" indent="0">
              <a:buNone/>
            </a:pPr>
            <a:r>
              <a:rPr lang="he-IL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ובשיעורים הבאים נצמיד  אות מעכבת.</a:t>
            </a: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735208" y="1288227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5915360" y="1288227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4505437" y="1288227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3095514" y="1288227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25283" y="1288227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000" dirty="0"/>
              <a:t>ג</a:t>
            </a:r>
          </a:p>
        </p:txBody>
      </p:sp>
    </p:spTree>
    <p:extLst>
      <p:ext uri="{BB962C8B-B14F-4D97-AF65-F5344CB8AC3E}">
        <p14:creationId xmlns:p14="http://schemas.microsoft.com/office/powerpoint/2010/main" val="328285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5312933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3989070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b="1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7960659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636796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266520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6631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8089750" y="2043954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/>
              <a:t>ג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4056980" y="2043954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2712724" y="2011681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6745492" y="2043954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5401236" y="2011681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7503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9DE4FF5E-D23D-4CB6-BAF7-B3C8E68D31E7}"/>
              </a:ext>
            </a:extLst>
          </p:cNvPr>
          <p:cNvSpPr/>
          <p:nvPr/>
        </p:nvSpPr>
        <p:spPr>
          <a:xfrm>
            <a:off x="4308661" y="1775012"/>
            <a:ext cx="1054250" cy="19363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7200" dirty="0">
                <a:solidFill>
                  <a:schemeClr val="tx1"/>
                </a:solidFill>
              </a:rPr>
              <a:t>ע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D8FD923-3C51-47CB-BE03-9BDCFD024F26}"/>
              </a:ext>
            </a:extLst>
          </p:cNvPr>
          <p:cNvSpPr/>
          <p:nvPr/>
        </p:nvSpPr>
        <p:spPr>
          <a:xfrm>
            <a:off x="2803263" y="1775012"/>
            <a:ext cx="1054250" cy="19363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55B5FF-FD97-4CDA-A009-7FFC5B38AD8C}"/>
              </a:ext>
            </a:extLst>
          </p:cNvPr>
          <p:cNvSpPr/>
          <p:nvPr/>
        </p:nvSpPr>
        <p:spPr>
          <a:xfrm>
            <a:off x="8824856" y="1775012"/>
            <a:ext cx="1054250" cy="19363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8800" dirty="0">
                <a:solidFill>
                  <a:schemeClr val="tx1"/>
                </a:solidFill>
              </a:rPr>
              <a:t>ג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4A6F55D1-2169-4F60-8639-D8A23CC3F0CA}"/>
              </a:ext>
            </a:extLst>
          </p:cNvPr>
          <p:cNvSpPr/>
          <p:nvPr/>
        </p:nvSpPr>
        <p:spPr>
          <a:xfrm>
            <a:off x="5814059" y="1775012"/>
            <a:ext cx="1054250" cy="19363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A9D9F9-B3EE-4934-AF78-9123734AA2AB}"/>
              </a:ext>
            </a:extLst>
          </p:cNvPr>
          <p:cNvSpPr/>
          <p:nvPr/>
        </p:nvSpPr>
        <p:spPr>
          <a:xfrm>
            <a:off x="7319457" y="1775012"/>
            <a:ext cx="1054250" cy="1936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030103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20098</TotalTime>
  <Words>125</Words>
  <Application>Microsoft Office PowerPoint</Application>
  <PresentationFormat>מסך רחב</PresentationFormat>
  <Paragraphs>40</Paragraphs>
  <Slides>23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0" baseType="lpstr">
      <vt:lpstr>Arial</vt:lpstr>
      <vt:lpstr>Assistant</vt:lpstr>
      <vt:lpstr>Calibri</vt:lpstr>
      <vt:lpstr>Calibri Light</vt:lpstr>
      <vt:lpstr>Tahoma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שלב ב: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שלב ג' נוסף לבחירה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למפגש 6</dc:title>
  <dc:creator>שלומית</dc:creator>
  <cp:lastModifiedBy>user</cp:lastModifiedBy>
  <cp:revision>248</cp:revision>
  <dcterms:created xsi:type="dcterms:W3CDTF">2017-11-12T00:16:35Z</dcterms:created>
  <dcterms:modified xsi:type="dcterms:W3CDTF">2020-04-27T06:42:22Z</dcterms:modified>
</cp:coreProperties>
</file>