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325" r:id="rId2"/>
    <p:sldId id="326" r:id="rId3"/>
    <p:sldId id="327" r:id="rId4"/>
    <p:sldId id="334" r:id="rId5"/>
    <p:sldId id="337" r:id="rId6"/>
    <p:sldId id="335" r:id="rId7"/>
    <p:sldId id="637" r:id="rId8"/>
    <p:sldId id="328" r:id="rId9"/>
    <p:sldId id="638" r:id="rId10"/>
    <p:sldId id="639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DD1FAF9D-EEBF-4490-85F9-AA9EA7BE2C16}">
          <p14:sldIdLst/>
        </p14:section>
        <p14:section name="מקטע ללא כותרת" id="{BC5D1265-B40D-4290-A2A0-905F9CE837D3}">
          <p14:sldIdLst>
            <p14:sldId id="325"/>
            <p14:sldId id="326"/>
            <p14:sldId id="327"/>
            <p14:sldId id="334"/>
            <p14:sldId id="337"/>
            <p14:sldId id="335"/>
            <p14:sldId id="637"/>
            <p14:sldId id="328"/>
            <p14:sldId id="638"/>
            <p14:sldId id="6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שלומית" initials="ש" lastIdx="1" clrIdx="0">
    <p:extLst>
      <p:ext uri="{19B8F6BF-5375-455C-9EA6-DF929625EA0E}">
        <p15:presenceInfo xmlns:p15="http://schemas.microsoft.com/office/powerpoint/2012/main" userId="שלומית" providerId="None"/>
      </p:ext>
    </p:extLst>
  </p:cmAuthor>
  <p:cmAuthor id="2" name="Shlomit Levit" initials="SL" lastIdx="1" clrIdx="1">
    <p:extLst>
      <p:ext uri="{19B8F6BF-5375-455C-9EA6-DF929625EA0E}">
        <p15:presenceInfo xmlns:p15="http://schemas.microsoft.com/office/powerpoint/2012/main" userId="c30b0c1e59ee4e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492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2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3929FB-B69B-4150-B5E4-AA7D6864147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E3C46E6-FA54-4493-8C7A-55ABD9BDB7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829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801AD62-4ADB-4163-A77F-29BB72D8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457DFDF-4950-44F3-9E78-F9BDD7D4E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6EECE8F-7E26-438C-A02D-657E2BFC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EE25C8A-40BA-4AA7-88F5-ECDF84DA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480CEAB-1C77-4806-9425-7FC69081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117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A2B603-72DF-4890-9F77-8A4B04443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E89FCCF-1615-43F4-B1A0-FDE8082D7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A183785-1B37-4F45-8BA8-E34C19A3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F359314-7951-4EB7-8536-DB32928C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D113529-D003-47F7-876C-465AD7D8F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744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B4A117B-5C27-48D5-AD0D-50C06DDD4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4108986-07A2-4CBD-A6A9-6F8F1E594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FA83DD-B724-479E-8F1A-EF28DBA4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3E8F6DA-3DF7-4497-B425-BBD3D659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024D85B-05AB-4400-B686-0B0E27628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073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B1E8267-AA3C-4931-8364-AF6859FC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D3C9FD-368D-4526-BEDA-445CAA116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0E07BF-D885-4321-90A0-F30DE9A0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4382E0D-0C2D-401A-9AAC-F5B823160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E8DC32-9156-4CBA-B12F-E234F52F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82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9DEB867-94BA-40AF-B20D-95B472C78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96D241C-0149-4BD5-9421-3660173EA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4C889E7-E474-4820-81CB-F2DD7679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550344F-6464-44EE-B7E0-C3F124C0D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D9B3F21-5E77-4C8B-B6F3-4264D9CE7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496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AB26DDA-8AD0-4D0D-9DA0-9FBF434D7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AF0C119-D28C-412B-A9F9-9783ED5CC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58FE291-A8B8-4671-B93F-CDB40C314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06FE26B-7DFF-4C3F-A26B-182508413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CAAADF5-1309-45D7-8952-FEF8B1D1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4A9D2C8-63B3-4A8F-896A-48A774A6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182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EDDE71-110F-427D-B380-818D420C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AEE7147-596A-4FC2-BB6C-7F44AB5D7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A687865-FA1A-4720-AAEF-F4AF99978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24CC7846-4E0C-421E-9940-96E909DE2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2463B6D-F04A-4AFE-B60D-2EA10E0A6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47A620F-4AA6-473D-AA74-F59E24C6F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65AC80C-891B-4987-9D84-A711312D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E614D1D0-CB11-49E3-BA1D-08096E84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80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E99F090-D346-4BBD-8BAB-54548B92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1C22A4FF-E2CE-468C-AFF0-861EA87F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72978F5-5E2D-4D95-B648-06802D81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0B05D03-DF9C-4507-ACA8-53131322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639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5314BF1-F294-44EA-A21C-5EAD6BD1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AFA400A0-AF94-40E3-8894-11FD1B0A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F68FACD-31E5-456F-B2FE-B9664A2F3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91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45F8FC6-21C4-4BA9-920A-EBEF33F4D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3901277-7486-4E19-B0AC-C045F1F39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08308E6-B217-4834-ABBA-5AD62AB71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61F4D3C-1915-43EA-AA2E-F0C9A904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A94FAB6-45C7-40C0-80C6-E45C9C83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AFD5842-957F-4B99-BB8C-8AA34317E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092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4D3546-B888-4983-9FA3-EA5613168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CFFFB73-93B5-4E8B-BADC-0CD9DDDD2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52B9E67-32AE-4046-B1C5-3657F733A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98CE0E6-8925-4C78-AD4D-891AF83A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C5501A0-BE47-48E5-B622-7939C6AA4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8E73D89-6DC5-40EB-A536-BDA5302C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390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879C91A-F335-4746-9736-951A786F3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A9CF06D-78B9-42C8-8AD2-8872C1E71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91E8E66-FF59-49CB-A4FC-F05D2BBEF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0C14A32-A1DC-4378-BB8C-93761760D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9186B7D-BD3F-49AE-AE54-E7C1FB674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850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4575" y="1102176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80700" y="1102177"/>
            <a:ext cx="37382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9689" y="1102175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  <p:pic>
        <p:nvPicPr>
          <p:cNvPr id="1026" name="Picture 2" descr="תוצאת תמונה עבור בית&quot;">
            <a:extLst>
              <a:ext uri="{FF2B5EF4-FFF2-40B4-BE49-F238E27FC236}">
                <a16:creationId xmlns:a16="http://schemas.microsoft.com/office/drawing/2014/main" id="{8E23324C-96B4-4097-97DC-D63780358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02" y="2413322"/>
            <a:ext cx="3603430" cy="360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7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23 L -0.01615 -0.07893 C -0.02214 -0.08055 -0.03203 -0.08518 -0.03685 -0.08727 C -0.03906 -0.08796 -0.04128 -0.08866 -0.04349 -0.08958 C -0.04557 -0.0912 -0.0474 -0.09328 -0.04961 -0.09421 C -0.0513 -0.09514 -0.05313 -0.09514 -0.05495 -0.0956 C -0.05625 -0.09583 -0.05768 -0.09606 -0.05899 -0.09676 C -0.06159 -0.09768 -0.06432 -0.09861 -0.06693 -0.10023 C -0.06914 -0.10162 -0.06979 -0.10208 -0.0724 -0.10254 C -0.07474 -0.10324 -0.07722 -0.10347 -0.07969 -0.1037 C -0.08242 -0.10509 -0.08503 -0.10648 -0.08776 -0.10741 C -0.08959 -0.1081 -0.09844 -0.10949 -0.09974 -0.10972 C -0.11367 -0.11597 -0.10847 -0.11458 -0.13464 -0.11088 C -0.13646 -0.11065 -0.13815 -0.1081 -0.13998 -0.10741 C -0.14193 -0.10648 -0.14401 -0.10648 -0.14597 -0.10625 C -0.14662 -0.10578 -0.1474 -0.10555 -0.14805 -0.10509 C -0.15039 -0.10301 -0.14948 -0.10208 -0.15209 -0.10139 C -0.15404 -0.10092 -0.15599 -0.10069 -0.15807 -0.10023 C -0.16315 -0.09722 -0.1569 -0.10139 -0.16211 -0.09676 C -0.16315 -0.09583 -0.16576 -0.09491 -0.1668 -0.09421 C -0.16745 -0.09398 -0.1681 -0.09352 -0.16875 -0.09305 C -0.16966 -0.0919 -0.1707 -0.09097 -0.17149 -0.08958 C -0.17201 -0.08842 -0.17227 -0.08703 -0.17279 -0.08588 C -0.17344 -0.08472 -0.17422 -0.08379 -0.17474 -0.08241 C -0.17552 -0.08102 -0.17591 -0.07893 -0.17682 -0.07754 C -0.17735 -0.07685 -0.17813 -0.07685 -0.17878 -0.07639 C -0.18125 -0.06991 -0.17891 -0.07546 -0.18281 -0.06944 C -0.18386 -0.06782 -0.18451 -0.06574 -0.18555 -0.06458 C -0.18724 -0.0625 -0.19089 -0.05972 -0.19089 -0.05972 C -0.19414 -0.05092 -0.19258 -0.05486 -0.19557 -0.04791 C -0.19584 -0.04467 -0.19597 -0.04166 -0.19623 -0.03842 C -0.19636 -0.03634 -0.19675 -0.03449 -0.19688 -0.03241 C -0.19779 -0.02037 -0.19753 -0.02014 -0.19753 -0.00879 L -0.19818 0.00093 L -0.19818 0.00093 L -0.19818 -0.00046 L -0.19818 -0.00046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07063" y="1110791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29041" y="1110791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97664" y="1124863"/>
            <a:ext cx="83708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הן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02746" y="1102175"/>
            <a:ext cx="220765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הבתים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8843" y="1102175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בתי</a:t>
            </a:r>
          </a:p>
        </p:txBody>
      </p:sp>
      <p:pic>
        <p:nvPicPr>
          <p:cNvPr id="11" name="Picture 2" descr="תוצאת תמונה עבור בית&quot;">
            <a:extLst>
              <a:ext uri="{FF2B5EF4-FFF2-40B4-BE49-F238E27FC236}">
                <a16:creationId xmlns:a16="http://schemas.microsoft.com/office/drawing/2014/main" id="{00D709DF-6316-4D6A-BF74-C7988E23B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274" y="3743035"/>
            <a:ext cx="2371192" cy="23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תוצאת תמונה עבור בית&quot;">
            <a:extLst>
              <a:ext uri="{FF2B5EF4-FFF2-40B4-BE49-F238E27FC236}">
                <a16:creationId xmlns:a16="http://schemas.microsoft.com/office/drawing/2014/main" id="{581FD111-62AA-4C98-8020-21B4D4B21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066" y="2852369"/>
            <a:ext cx="2147091" cy="21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תוצאת תמונה עבור בית&quot;">
            <a:extLst>
              <a:ext uri="{FF2B5EF4-FFF2-40B4-BE49-F238E27FC236}">
                <a16:creationId xmlns:a16="http://schemas.microsoft.com/office/drawing/2014/main" id="{0B16FD71-039F-4ADC-92E8-7192BF659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700" y="3209544"/>
            <a:ext cx="2371192" cy="23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תוצאת תמונה עבור בית&quot;">
            <a:extLst>
              <a:ext uri="{FF2B5EF4-FFF2-40B4-BE49-F238E27FC236}">
                <a16:creationId xmlns:a16="http://schemas.microsoft.com/office/drawing/2014/main" id="{C4E638B2-6008-4BF1-BD9F-70746DA73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14" y="3855085"/>
            <a:ext cx="2147091" cy="21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9">
            <a:extLst>
              <a:ext uri="{FF2B5EF4-FFF2-40B4-BE49-F238E27FC236}">
                <a16:creationId xmlns:a16="http://schemas.microsoft.com/office/drawing/2014/main" id="{87F2A401-E062-45B0-8941-2EC00E337E10}"/>
              </a:ext>
            </a:extLst>
          </p:cNvPr>
          <p:cNvSpPr txBox="1"/>
          <p:nvPr/>
        </p:nvSpPr>
        <p:spPr>
          <a:xfrm>
            <a:off x="5762004" y="1102174"/>
            <a:ext cx="64472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ם</a:t>
            </a:r>
          </a:p>
        </p:txBody>
      </p:sp>
    </p:spTree>
    <p:extLst>
      <p:ext uri="{BB962C8B-B14F-4D97-AF65-F5344CB8AC3E}">
        <p14:creationId xmlns:p14="http://schemas.microsoft.com/office/powerpoint/2010/main" val="387308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 L -0.01614 -0.07893 C -0.02213 -0.08055 -0.03203 -0.08518 -0.03684 -0.08727 C -0.03906 -0.08796 -0.04127 -0.08865 -0.04349 -0.08958 C -0.04557 -0.0912 -0.04739 -0.09328 -0.0496 -0.09421 C -0.0513 -0.09514 -0.05312 -0.09514 -0.05494 -0.0956 C -0.05625 -0.09583 -0.05768 -0.09606 -0.05898 -0.09676 C -0.06158 -0.09768 -0.06432 -0.09861 -0.06692 -0.10023 C -0.06914 -0.10162 -0.06979 -0.10208 -0.07239 -0.10254 C -0.07474 -0.10324 -0.07721 -0.10347 -0.07968 -0.1037 C -0.08242 -0.10509 -0.08502 -0.10648 -0.08776 -0.1074 C -0.08958 -0.1081 -0.09843 -0.10949 -0.09974 -0.10972 C -0.11367 -0.11597 -0.10846 -0.11458 -0.13463 -0.11088 C -0.13645 -0.11065 -0.13815 -0.1081 -0.13997 -0.1074 C -0.14192 -0.10648 -0.14401 -0.10648 -0.14596 -0.10625 C -0.14661 -0.10578 -0.14739 -0.10555 -0.14804 -0.10509 C -0.15039 -0.10301 -0.14947 -0.10208 -0.15208 -0.10139 C -0.15403 -0.10092 -0.15599 -0.10069 -0.15807 -0.10023 C -0.16315 -0.09722 -0.1569 -0.10139 -0.1621 -0.09676 C -0.16315 -0.09583 -0.16575 -0.0949 -0.16679 -0.09421 C -0.16744 -0.09398 -0.16809 -0.09352 -0.16875 -0.09305 C -0.16966 -0.0919 -0.1707 -0.09097 -0.17148 -0.08958 C -0.172 -0.08842 -0.17226 -0.08703 -0.17278 -0.08588 C -0.17343 -0.08472 -0.17421 -0.08379 -0.17474 -0.0824 C -0.17552 -0.08102 -0.17591 -0.07893 -0.17682 -0.07754 C -0.17734 -0.07685 -0.17812 -0.07685 -0.17877 -0.07639 C -0.18125 -0.0699 -0.1789 -0.07546 -0.18281 -0.06944 C -0.18385 -0.06782 -0.1845 -0.06574 -0.18554 -0.06458 C -0.18724 -0.0625 -0.19088 -0.05972 -0.19088 -0.05949 C -0.19414 -0.05092 -0.19257 -0.05486 -0.19557 -0.04791 C -0.19583 -0.04467 -0.19596 -0.04166 -0.19622 -0.03842 C -0.19635 -0.03634 -0.19674 -0.03449 -0.19687 -0.0324 C -0.19778 -0.02037 -0.19752 -0.02014 -0.19752 -0.00879 L -0.19817 0.00093 L -0.19817 0.00116 L -0.19817 -0.00046 L -0.19817 -0.00023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54117" y="1102177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19783" y="1102178"/>
            <a:ext cx="37382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00B050"/>
                </a:solidFill>
              </a:rPr>
              <a:t>ו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0551" y="1181098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  <p:pic>
        <p:nvPicPr>
          <p:cNvPr id="11" name="Picture 2" descr="תוצאת תמונה עבור בית&quot;">
            <a:extLst>
              <a:ext uri="{FF2B5EF4-FFF2-40B4-BE49-F238E27FC236}">
                <a16:creationId xmlns:a16="http://schemas.microsoft.com/office/drawing/2014/main" id="{F985CA90-D31A-4BF1-B2A4-FA2A8A938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02" y="2413322"/>
            <a:ext cx="3603430" cy="360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1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 L -0.01614 -0.07893 C -0.02213 -0.08055 -0.03203 -0.08518 -0.03685 -0.08727 C -0.03906 -0.08796 -0.04127 -0.08866 -0.04349 -0.08958 C -0.04557 -0.0912 -0.04739 -0.09328 -0.04961 -0.09421 C -0.0513 -0.09514 -0.05312 -0.09514 -0.05494 -0.0956 C -0.05625 -0.09583 -0.05768 -0.09606 -0.05898 -0.09676 C -0.06159 -0.09768 -0.06432 -0.09861 -0.06692 -0.10023 C -0.06914 -0.10162 -0.06979 -0.10208 -0.07239 -0.10254 C -0.07474 -0.10324 -0.07721 -0.10347 -0.07968 -0.1037 C -0.08242 -0.10509 -0.08502 -0.10648 -0.08776 -0.10741 C -0.08958 -0.1081 -0.09843 -0.10949 -0.09974 -0.10972 C -0.11367 -0.11597 -0.10846 -0.11458 -0.13463 -0.11088 C -0.13646 -0.11065 -0.13815 -0.1081 -0.13997 -0.10741 C -0.14192 -0.10648 -0.14401 -0.10648 -0.14596 -0.10625 C -0.14661 -0.10578 -0.14739 -0.10555 -0.14804 -0.10509 C -0.15039 -0.10301 -0.14948 -0.10208 -0.15208 -0.10139 C -0.15403 -0.10092 -0.15599 -0.10069 -0.15807 -0.10023 C -0.16315 -0.09722 -0.1569 -0.10139 -0.16211 -0.09676 C -0.16315 -0.09583 -0.16575 -0.09491 -0.16679 -0.09421 C -0.16744 -0.09398 -0.1681 -0.09352 -0.16875 -0.09305 C -0.16966 -0.0919 -0.1707 -0.09097 -0.17148 -0.08958 C -0.172 -0.08842 -0.17226 -0.08703 -0.17278 -0.08588 C -0.17343 -0.08472 -0.17422 -0.08379 -0.17474 -0.08241 C -0.17552 -0.08102 -0.17591 -0.07893 -0.17682 -0.07754 C -0.17734 -0.07685 -0.17812 -0.07685 -0.17877 -0.07639 C -0.18125 -0.06991 -0.1789 -0.07546 -0.18281 -0.06944 C -0.18385 -0.06782 -0.1845 -0.06574 -0.18554 -0.06458 C -0.18724 -0.0625 -0.19088 -0.05972 -0.19088 -0.05949 C -0.19414 -0.05092 -0.19257 -0.05486 -0.19557 -0.04791 C -0.19583 -0.04467 -0.19596 -0.04166 -0.19622 -0.03842 C -0.19635 -0.03634 -0.19674 -0.03449 -0.19687 -0.03241 C -0.19778 -0.02037 -0.19752 -0.02014 -0.19752 -0.00879 L -0.19817 0.00093 L -0.19817 0.00116 L -0.19817 -0.00046 L -0.19817 -0.00023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07236" y="1102177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09596" y="1102178"/>
            <a:ext cx="64793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00B0F0"/>
                </a:solidFill>
              </a:rPr>
              <a:t>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0551" y="1181098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  <p:pic>
        <p:nvPicPr>
          <p:cNvPr id="11" name="Picture 2" descr="תוצאת תמונה עבור בית&quot;">
            <a:extLst>
              <a:ext uri="{FF2B5EF4-FFF2-40B4-BE49-F238E27FC236}">
                <a16:creationId xmlns:a16="http://schemas.microsoft.com/office/drawing/2014/main" id="{F56A79F1-FDD0-435A-AACB-7BF9E0B00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02" y="2413322"/>
            <a:ext cx="3603430" cy="360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9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 L -0.01614 -0.07893 C -0.02213 -0.08055 -0.03203 -0.08518 -0.03685 -0.08727 C -0.03906 -0.08796 -0.04127 -0.08866 -0.04349 -0.08958 C -0.04557 -0.0912 -0.04739 -0.09328 -0.04961 -0.09421 C -0.0513 -0.09514 -0.05312 -0.09514 -0.05494 -0.0956 C -0.05625 -0.09583 -0.05768 -0.09606 -0.05898 -0.09676 C -0.06158 -0.09768 -0.06432 -0.09861 -0.06692 -0.10023 C -0.06914 -0.10162 -0.06979 -0.10208 -0.07239 -0.10254 C -0.07474 -0.10324 -0.07721 -0.10347 -0.07968 -0.1037 C -0.08242 -0.10509 -0.08502 -0.10648 -0.08776 -0.10741 C -0.08958 -0.1081 -0.09843 -0.10949 -0.09974 -0.10972 C -0.11367 -0.11597 -0.10846 -0.11458 -0.13463 -0.11088 C -0.13645 -0.11065 -0.13815 -0.1081 -0.13997 -0.10741 C -0.14192 -0.10648 -0.14401 -0.10648 -0.14596 -0.10625 C -0.14661 -0.10578 -0.14739 -0.10555 -0.14804 -0.10509 C -0.15039 -0.10301 -0.14948 -0.10208 -0.15208 -0.10139 C -0.15403 -0.10092 -0.15599 -0.10069 -0.15807 -0.10023 C -0.16315 -0.09722 -0.1569 -0.10139 -0.16211 -0.09676 C -0.16315 -0.09583 -0.16575 -0.09491 -0.16679 -0.09421 C -0.16744 -0.09398 -0.1681 -0.09352 -0.16875 -0.09305 C -0.16966 -0.0919 -0.1707 -0.09097 -0.17148 -0.08958 C -0.172 -0.08842 -0.17226 -0.08703 -0.17278 -0.08588 C -0.17343 -0.08472 -0.17422 -0.08379 -0.17474 -0.08241 C -0.17552 -0.08102 -0.17591 -0.07893 -0.17682 -0.07754 C -0.17734 -0.07685 -0.17812 -0.07685 -0.17877 -0.07639 C -0.18125 -0.06991 -0.1789 -0.07546 -0.18281 -0.06944 C -0.18385 -0.06782 -0.1845 -0.06574 -0.18554 -0.06458 C -0.18724 -0.0625 -0.19088 -0.05972 -0.19088 -0.05949 C -0.19414 -0.05092 -0.19257 -0.05486 -0.19557 -0.04791 C -0.19583 -0.04467 -0.19596 -0.04166 -0.19622 -0.03842 C -0.19635 -0.03634 -0.19674 -0.03449 -0.19687 -0.03241 C -0.19778 -0.02037 -0.19752 -0.02014 -0.19752 -0.00879 L -0.19817 0.00093 L -0.19817 0.00116 L -0.19817 -0.00046 L -0.19817 -0.00023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4575" y="1102176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96003" y="1102174"/>
            <a:ext cx="64472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נו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9689" y="1102175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  <p:pic>
        <p:nvPicPr>
          <p:cNvPr id="1026" name="Picture 2" descr="תוצאת תמונה עבור בית&quot;">
            <a:extLst>
              <a:ext uri="{FF2B5EF4-FFF2-40B4-BE49-F238E27FC236}">
                <a16:creationId xmlns:a16="http://schemas.microsoft.com/office/drawing/2014/main" id="{8E23324C-96B4-4097-97DC-D63780358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02" y="2413322"/>
            <a:ext cx="3603430" cy="360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07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23 L -0.01615 -0.07893 C -0.02214 -0.08055 -0.03203 -0.08518 -0.03685 -0.08727 C -0.03906 -0.08796 -0.04128 -0.08866 -0.04349 -0.08958 C -0.04557 -0.0912 -0.0474 -0.09328 -0.04961 -0.09421 C -0.0513 -0.09514 -0.05313 -0.09514 -0.05495 -0.0956 C -0.05625 -0.09583 -0.05768 -0.09606 -0.05899 -0.09676 C -0.06159 -0.09768 -0.06432 -0.09861 -0.06693 -0.10023 C -0.06914 -0.10162 -0.06979 -0.10208 -0.0724 -0.10254 C -0.07474 -0.10324 -0.07722 -0.10347 -0.07969 -0.1037 C -0.08242 -0.10509 -0.08503 -0.10648 -0.08776 -0.10741 C -0.08959 -0.1081 -0.09844 -0.10949 -0.09974 -0.10972 C -0.11367 -0.11597 -0.10847 -0.11458 -0.13464 -0.11088 C -0.13646 -0.11065 -0.13815 -0.1081 -0.13998 -0.10741 C -0.14193 -0.10648 -0.14401 -0.10648 -0.14597 -0.10625 C -0.14662 -0.10578 -0.1474 -0.10555 -0.14805 -0.10509 C -0.15039 -0.10301 -0.14948 -0.10208 -0.15209 -0.10139 C -0.15404 -0.10092 -0.15599 -0.10069 -0.15807 -0.10023 C -0.16315 -0.09722 -0.1569 -0.10139 -0.16211 -0.09676 C -0.16315 -0.09583 -0.16576 -0.09491 -0.1668 -0.09421 C -0.16745 -0.09398 -0.1681 -0.09352 -0.16875 -0.09305 C -0.16966 -0.0919 -0.1707 -0.09097 -0.17149 -0.08958 C -0.17201 -0.08842 -0.17227 -0.08703 -0.17279 -0.08588 C -0.17344 -0.08472 -0.17422 -0.08379 -0.17474 -0.08241 C -0.17552 -0.08102 -0.17591 -0.07893 -0.17682 -0.07754 C -0.17735 -0.07685 -0.17813 -0.07685 -0.17878 -0.07639 C -0.18125 -0.06991 -0.17891 -0.07546 -0.18281 -0.06944 C -0.18386 -0.06782 -0.18451 -0.06574 -0.18555 -0.06458 C -0.18724 -0.0625 -0.19089 -0.05972 -0.19089 -0.05972 C -0.19414 -0.05092 -0.19258 -0.05486 -0.19557 -0.04791 C -0.19584 -0.04467 -0.19597 -0.04166 -0.19623 -0.03842 C -0.19636 -0.03634 -0.19675 -0.03449 -0.19688 -0.03241 C -0.19779 -0.02037 -0.19753 -0.02014 -0.19753 -0.00879 L -0.19818 0.00093 L -0.19818 0.00093 L -0.19818 -0.00046 L -0.19818 -0.00046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4575" y="1102176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1075" y="1102175"/>
            <a:ext cx="998991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 err="1">
                <a:solidFill>
                  <a:srgbClr val="FF0000"/>
                </a:solidFill>
              </a:rPr>
              <a:t>כם</a:t>
            </a:r>
            <a:endParaRPr lang="he-IL" sz="6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9689" y="1102175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  <p:pic>
        <p:nvPicPr>
          <p:cNvPr id="1026" name="Picture 2" descr="תוצאת תמונה עבור בית&quot;">
            <a:extLst>
              <a:ext uri="{FF2B5EF4-FFF2-40B4-BE49-F238E27FC236}">
                <a16:creationId xmlns:a16="http://schemas.microsoft.com/office/drawing/2014/main" id="{8E23324C-96B4-4097-97DC-D63780358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02" y="2413322"/>
            <a:ext cx="3603430" cy="360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28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 L -0.01615 -0.07893 C -0.02214 -0.08055 -0.03203 -0.08518 -0.03685 -0.08727 C -0.03906 -0.08796 -0.04128 -0.08866 -0.04349 -0.08958 C -0.04557 -0.0912 -0.0474 -0.09328 -0.04961 -0.09421 C -0.0513 -0.09514 -0.05313 -0.09514 -0.05495 -0.0956 C -0.05625 -0.09583 -0.05768 -0.09606 -0.05899 -0.09676 C -0.06159 -0.09768 -0.06432 -0.09861 -0.06693 -0.10023 C -0.06914 -0.10162 -0.06979 -0.10208 -0.0724 -0.10254 C -0.07474 -0.10324 -0.07721 -0.10347 -0.07969 -0.1037 C -0.08242 -0.10509 -0.08503 -0.10648 -0.08776 -0.10741 C -0.08958 -0.1081 -0.09844 -0.10949 -0.09974 -0.10972 C -0.11367 -0.11597 -0.10846 -0.11458 -0.13464 -0.11088 C -0.13646 -0.11065 -0.13815 -0.1081 -0.13998 -0.10741 C -0.14193 -0.10648 -0.14401 -0.10648 -0.14596 -0.10625 C -0.14662 -0.10578 -0.1474 -0.10555 -0.14805 -0.10509 C -0.15039 -0.10301 -0.14948 -0.10208 -0.15208 -0.10139 C -0.15404 -0.10092 -0.15599 -0.10069 -0.15807 -0.10023 C -0.16315 -0.09722 -0.1569 -0.10139 -0.16211 -0.09676 C -0.16315 -0.09583 -0.16576 -0.09491 -0.1668 -0.09421 C -0.16745 -0.09398 -0.1681 -0.09352 -0.16875 -0.09305 C -0.16966 -0.0919 -0.1707 -0.09097 -0.17149 -0.08958 C -0.17201 -0.08842 -0.17227 -0.08703 -0.17279 -0.08588 C -0.17344 -0.08472 -0.17422 -0.08379 -0.17474 -0.08241 C -0.17552 -0.08102 -0.17591 -0.07893 -0.17682 -0.07754 C -0.17734 -0.07685 -0.17813 -0.07685 -0.17878 -0.07639 C -0.18125 -0.06991 -0.17891 -0.07546 -0.18281 -0.06944 C -0.18386 -0.06782 -0.18451 -0.06574 -0.18555 -0.06458 C -0.18724 -0.0625 -0.19089 -0.05972 -0.19089 -0.05949 C -0.19414 -0.05092 -0.19258 -0.05486 -0.19557 -0.04791 C -0.19583 -0.04467 -0.19596 -0.04166 -0.19623 -0.03842 C -0.19636 -0.03634 -0.19675 -0.03449 -0.19688 -0.03241 C -0.19779 -0.02037 -0.19753 -0.02014 -0.19753 -0.00879 L -0.19818 0.00093 L -0.19818 0.00116 L -0.19818 -0.00046 L -0.19818 -0.00023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7217" y="1102173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84353" y="1102172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52189" y="1102171"/>
            <a:ext cx="64793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9689" y="1102175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  <p:pic>
        <p:nvPicPr>
          <p:cNvPr id="1026" name="Picture 2" descr="תוצאת תמונה עבור בית&quot;">
            <a:extLst>
              <a:ext uri="{FF2B5EF4-FFF2-40B4-BE49-F238E27FC236}">
                <a16:creationId xmlns:a16="http://schemas.microsoft.com/office/drawing/2014/main" id="{8E23324C-96B4-4097-97DC-D63780358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02" y="2413322"/>
            <a:ext cx="3603430" cy="360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6">
            <a:extLst>
              <a:ext uri="{FF2B5EF4-FFF2-40B4-BE49-F238E27FC236}">
                <a16:creationId xmlns:a16="http://schemas.microsoft.com/office/drawing/2014/main" id="{F03BA51B-A627-4870-9038-01682113987E}"/>
              </a:ext>
            </a:extLst>
          </p:cNvPr>
          <p:cNvSpPr txBox="1"/>
          <p:nvPr/>
        </p:nvSpPr>
        <p:spPr>
          <a:xfrm>
            <a:off x="7717189" y="1102170"/>
            <a:ext cx="64472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ם</a:t>
            </a:r>
          </a:p>
        </p:txBody>
      </p:sp>
    </p:spTree>
    <p:extLst>
      <p:ext uri="{BB962C8B-B14F-4D97-AF65-F5344CB8AC3E}">
        <p14:creationId xmlns:p14="http://schemas.microsoft.com/office/powerpoint/2010/main" val="9009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14 -0.07824 L 0.02214 -0.07801 L 0.00795 -0.08194 C 0.00196 -0.08356 -0.00794 -0.08819 -0.01276 -0.09028 C -0.01498 -0.09097 -0.01718 -0.09166 -0.0194 -0.09259 C -0.02148 -0.09421 -0.0233 -0.09629 -0.02552 -0.09722 C -0.02722 -0.09815 -0.02903 -0.09815 -0.03086 -0.09861 C -0.03217 -0.09884 -0.03359 -0.09907 -0.0349 -0.09977 C -0.03749 -0.10069 -0.04023 -0.10162 -0.04283 -0.10324 C -0.04505 -0.10463 -0.0457 -0.10509 -0.0483 -0.10555 C -0.05065 -0.10625 -0.05313 -0.10648 -0.05559 -0.10671 C -0.05833 -0.1081 -0.06093 -0.10949 -0.06367 -0.11041 C -0.0655 -0.11111 -0.07435 -0.1125 -0.07565 -0.11273 C -0.08958 -0.11898 -0.08438 -0.11759 -0.11055 -0.11389 C -0.11237 -0.11366 -0.11407 -0.11111 -0.11589 -0.11041 C -0.11784 -0.10949 -0.11993 -0.10949 -0.12188 -0.10926 C -0.12253 -0.10879 -0.12331 -0.10856 -0.12396 -0.1081 C -0.12631 -0.10602 -0.1254 -0.10509 -0.128 -0.1044 C -0.12995 -0.10393 -0.13191 -0.1037 -0.13399 -0.10324 C -0.13907 -0.10023 -0.13282 -0.1044 -0.13803 -0.09977 C -0.13907 -0.09884 -0.14167 -0.09791 -0.14271 -0.09722 C -0.14336 -0.09699 -0.14402 -0.09653 -0.14467 -0.09606 C -0.14558 -0.09491 -0.14662 -0.09398 -0.1474 -0.09259 C -0.14792 -0.09143 -0.14818 -0.09004 -0.1487 -0.08889 C -0.14935 -0.08773 -0.15014 -0.0868 -0.15066 -0.08541 C -0.15144 -0.08403 -0.15183 -0.08194 -0.15274 -0.08055 C -0.15326 -0.07986 -0.15404 -0.07986 -0.15469 -0.0794 C -0.15717 -0.07291 -0.15482 -0.07847 -0.15873 -0.07245 C -0.15977 -0.07083 -0.16042 -0.06875 -0.16146 -0.06759 C -0.16316 -0.06551 -0.1668 -0.06273 -0.1668 -0.0625 C -0.17006 -0.05393 -0.16849 -0.05787 -0.17149 -0.05092 C -0.17175 -0.04768 -0.17188 -0.04467 -0.17214 -0.04143 C -0.17227 -0.03935 -0.17266 -0.0375 -0.17279 -0.03541 C -0.1737 -0.02338 -0.17344 -0.02315 -0.17344 -0.0118 L -0.17409 -0.00208 L -0.17409 -0.00185 L -0.17409 -0.00347 L -0.17409 -0.00324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7217" y="1102173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84353" y="1102172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52189" y="1102171"/>
            <a:ext cx="64793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95354" y="1102178"/>
            <a:ext cx="1747594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9689" y="1102175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</a:t>
            </a:r>
          </a:p>
        </p:txBody>
      </p:sp>
      <p:pic>
        <p:nvPicPr>
          <p:cNvPr id="1026" name="Picture 2" descr="תוצאת תמונה עבור בית&quot;">
            <a:extLst>
              <a:ext uri="{FF2B5EF4-FFF2-40B4-BE49-F238E27FC236}">
                <a16:creationId xmlns:a16="http://schemas.microsoft.com/office/drawing/2014/main" id="{8E23324C-96B4-4097-97DC-D63780358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02" y="2413322"/>
            <a:ext cx="3603430" cy="360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6">
            <a:extLst>
              <a:ext uri="{FF2B5EF4-FFF2-40B4-BE49-F238E27FC236}">
                <a16:creationId xmlns:a16="http://schemas.microsoft.com/office/drawing/2014/main" id="{F03BA51B-A627-4870-9038-01682113987E}"/>
              </a:ext>
            </a:extLst>
          </p:cNvPr>
          <p:cNvSpPr txBox="1"/>
          <p:nvPr/>
        </p:nvSpPr>
        <p:spPr>
          <a:xfrm>
            <a:off x="7891446" y="1102170"/>
            <a:ext cx="37382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ן</a:t>
            </a:r>
          </a:p>
        </p:txBody>
      </p:sp>
    </p:spTree>
    <p:extLst>
      <p:ext uri="{BB962C8B-B14F-4D97-AF65-F5344CB8AC3E}">
        <p14:creationId xmlns:p14="http://schemas.microsoft.com/office/powerpoint/2010/main" val="226730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14 -0.07824 L 0.02214 -0.07801 L 0.00794 -0.08194 C 0.00195 -0.08356 -0.00794 -0.08819 -0.01276 -0.09028 C -0.01497 -0.09097 -0.01719 -0.09166 -0.0194 -0.09259 C -0.02148 -0.09421 -0.02331 -0.09629 -0.02552 -0.09722 C -0.02721 -0.09815 -0.02904 -0.09815 -0.03086 -0.09861 C -0.03216 -0.09884 -0.03359 -0.09907 -0.0349 -0.09977 C -0.0375 -0.10069 -0.04023 -0.10162 -0.04284 -0.10324 C -0.04505 -0.10463 -0.0457 -0.10509 -0.04831 -0.10555 C -0.05065 -0.10625 -0.05312 -0.10648 -0.0556 -0.10671 C -0.05833 -0.1081 -0.06094 -0.10949 -0.06367 -0.11041 C -0.06549 -0.11111 -0.07435 -0.1125 -0.07565 -0.11273 C -0.08958 -0.11898 -0.08437 -0.11759 -0.11055 -0.11389 C -0.11237 -0.11366 -0.11406 -0.11111 -0.11589 -0.11041 C -0.11784 -0.10949 -0.11992 -0.10949 -0.12187 -0.10926 C -0.12253 -0.10879 -0.12331 -0.10856 -0.12396 -0.1081 C -0.1263 -0.10602 -0.12539 -0.10509 -0.12799 -0.1044 C -0.12995 -0.10393 -0.1319 -0.1037 -0.13398 -0.10324 C -0.13906 -0.10023 -0.13281 -0.1044 -0.13802 -0.09977 C -0.13906 -0.09884 -0.14167 -0.09791 -0.14271 -0.09722 C -0.14336 -0.09699 -0.14401 -0.09653 -0.14466 -0.09606 C -0.14557 -0.09491 -0.14661 -0.09398 -0.1474 -0.09259 C -0.14792 -0.09143 -0.14818 -0.09004 -0.1487 -0.08889 C -0.14935 -0.08773 -0.15013 -0.0868 -0.15065 -0.08541 C -0.15143 -0.08403 -0.15182 -0.08194 -0.15273 -0.08055 C -0.15326 -0.07986 -0.15404 -0.07986 -0.15469 -0.0794 C -0.15716 -0.07291 -0.15482 -0.07847 -0.15872 -0.07245 C -0.15977 -0.07083 -0.16042 -0.06875 -0.16146 -0.06759 C -0.16315 -0.06551 -0.1668 -0.06273 -0.1668 -0.0625 C -0.17005 -0.05393 -0.16849 -0.05787 -0.17148 -0.05092 C -0.17174 -0.04768 -0.17187 -0.04467 -0.17214 -0.04143 C -0.17227 -0.03935 -0.17266 -0.0375 -0.17279 -0.03541 C -0.1737 -0.02338 -0.17344 -0.02315 -0.17344 -0.0118 L -0.17409 -0.00208 L -0.17409 -0.00185 L -0.17409 -0.00347 L -0.17409 -0.00324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18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94575" y="1102176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6300" y="1102178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80700" y="1102177"/>
            <a:ext cx="37382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02746" y="1102175"/>
            <a:ext cx="220765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הבתים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9689" y="1102175"/>
            <a:ext cx="1473480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ביתי</a:t>
            </a:r>
          </a:p>
        </p:txBody>
      </p:sp>
      <p:pic>
        <p:nvPicPr>
          <p:cNvPr id="11" name="Picture 2" descr="תוצאת תמונה עבור בית&quot;">
            <a:extLst>
              <a:ext uri="{FF2B5EF4-FFF2-40B4-BE49-F238E27FC236}">
                <a16:creationId xmlns:a16="http://schemas.microsoft.com/office/drawing/2014/main" id="{00D709DF-6316-4D6A-BF74-C7988E23B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274" y="3743035"/>
            <a:ext cx="2371192" cy="23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תוצאת תמונה עבור בית&quot;">
            <a:extLst>
              <a:ext uri="{FF2B5EF4-FFF2-40B4-BE49-F238E27FC236}">
                <a16:creationId xmlns:a16="http://schemas.microsoft.com/office/drawing/2014/main" id="{581FD111-62AA-4C98-8020-21B4D4B21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066" y="2852369"/>
            <a:ext cx="2147091" cy="21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תוצאת תמונה עבור בית&quot;">
            <a:extLst>
              <a:ext uri="{FF2B5EF4-FFF2-40B4-BE49-F238E27FC236}">
                <a16:creationId xmlns:a16="http://schemas.microsoft.com/office/drawing/2014/main" id="{0B16FD71-039F-4ADC-92E8-7192BF659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700" y="3209544"/>
            <a:ext cx="2371192" cy="23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תוצאת תמונה עבור בית&quot;">
            <a:extLst>
              <a:ext uri="{FF2B5EF4-FFF2-40B4-BE49-F238E27FC236}">
                <a16:creationId xmlns:a16="http://schemas.microsoft.com/office/drawing/2014/main" id="{C4E638B2-6008-4BF1-BD9F-70746DA73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14" y="3855085"/>
            <a:ext cx="2147091" cy="21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3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23 L -0.01615 -0.07893 C -0.02214 -0.08055 -0.03203 -0.08518 -0.03685 -0.08727 C -0.03906 -0.08796 -0.04128 -0.08866 -0.04349 -0.08958 C -0.04557 -0.0912 -0.0474 -0.09328 -0.04961 -0.09421 C -0.0513 -0.09514 -0.05313 -0.09514 -0.05495 -0.0956 C -0.05625 -0.09583 -0.05768 -0.09606 -0.05899 -0.09676 C -0.06159 -0.09768 -0.06432 -0.09861 -0.06693 -0.10023 C -0.06914 -0.10162 -0.06979 -0.10208 -0.0724 -0.10254 C -0.07474 -0.10324 -0.07722 -0.10347 -0.07969 -0.1037 C -0.08242 -0.10509 -0.08503 -0.10648 -0.08776 -0.10741 C -0.08959 -0.1081 -0.09844 -0.10949 -0.09974 -0.10972 C -0.11367 -0.11597 -0.10847 -0.11458 -0.13464 -0.11088 C -0.13646 -0.11065 -0.13815 -0.1081 -0.13998 -0.10741 C -0.14193 -0.10648 -0.14401 -0.10648 -0.14597 -0.10625 C -0.14662 -0.10578 -0.1474 -0.10555 -0.14805 -0.10509 C -0.15039 -0.10301 -0.14948 -0.10208 -0.15209 -0.10139 C -0.15404 -0.10092 -0.15599 -0.10069 -0.15807 -0.10023 C -0.16315 -0.09722 -0.1569 -0.10139 -0.16211 -0.09676 C -0.16315 -0.09583 -0.16576 -0.09491 -0.1668 -0.09421 C -0.16745 -0.09398 -0.1681 -0.09352 -0.16875 -0.09305 C -0.16966 -0.0919 -0.1707 -0.09097 -0.17149 -0.08958 C -0.17201 -0.08842 -0.17227 -0.08703 -0.17279 -0.08588 C -0.17344 -0.08472 -0.17422 -0.08379 -0.17474 -0.08241 C -0.17552 -0.08102 -0.17591 -0.07893 -0.17682 -0.07754 C -0.17735 -0.07685 -0.17813 -0.07685 -0.17878 -0.07639 C -0.18125 -0.06991 -0.17891 -0.07546 -0.18281 -0.06944 C -0.18386 -0.06782 -0.18451 -0.06574 -0.18555 -0.06458 C -0.18724 -0.0625 -0.19089 -0.05972 -0.19089 -0.05972 C -0.19414 -0.05092 -0.19258 -0.05486 -0.19557 -0.04791 C -0.19584 -0.04467 -0.19597 -0.04166 -0.19623 -0.03842 C -0.19636 -0.03634 -0.19675 -0.03449 -0.19688 -0.03241 C -0.19779 -0.02037 -0.19753 -0.02014 -0.19753 -0.00879 L -0.19818 0.00093 L -0.19818 0.00093 L -0.19818 -0.00046 L -0.19818 -0.00046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07063" y="1110791"/>
            <a:ext cx="71846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29041" y="1110791"/>
            <a:ext cx="54053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6756" y="1124863"/>
            <a:ext cx="110799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</a:rPr>
              <a:t>הם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02746" y="1102175"/>
            <a:ext cx="220765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הבתים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98959" y="1181099"/>
            <a:ext cx="633507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8843" y="1102175"/>
            <a:ext cx="1284326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בתי</a:t>
            </a:r>
          </a:p>
        </p:txBody>
      </p:sp>
      <p:pic>
        <p:nvPicPr>
          <p:cNvPr id="11" name="Picture 2" descr="תוצאת תמונה עבור בית&quot;">
            <a:extLst>
              <a:ext uri="{FF2B5EF4-FFF2-40B4-BE49-F238E27FC236}">
                <a16:creationId xmlns:a16="http://schemas.microsoft.com/office/drawing/2014/main" id="{00D709DF-6316-4D6A-BF74-C7988E23B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274" y="3743035"/>
            <a:ext cx="2371192" cy="23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תוצאת תמונה עבור בית&quot;">
            <a:extLst>
              <a:ext uri="{FF2B5EF4-FFF2-40B4-BE49-F238E27FC236}">
                <a16:creationId xmlns:a16="http://schemas.microsoft.com/office/drawing/2014/main" id="{581FD111-62AA-4C98-8020-21B4D4B21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066" y="2852369"/>
            <a:ext cx="2147091" cy="21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תוצאת תמונה עבור בית&quot;">
            <a:extLst>
              <a:ext uri="{FF2B5EF4-FFF2-40B4-BE49-F238E27FC236}">
                <a16:creationId xmlns:a16="http://schemas.microsoft.com/office/drawing/2014/main" id="{0B16FD71-039F-4ADC-92E8-7192BF659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700" y="3209544"/>
            <a:ext cx="2371192" cy="237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תוצאת תמונה עבור בית&quot;">
            <a:extLst>
              <a:ext uri="{FF2B5EF4-FFF2-40B4-BE49-F238E27FC236}">
                <a16:creationId xmlns:a16="http://schemas.microsoft.com/office/drawing/2014/main" id="{C4E638B2-6008-4BF1-BD9F-70746DA73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14" y="3855085"/>
            <a:ext cx="2147091" cy="21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9">
            <a:extLst>
              <a:ext uri="{FF2B5EF4-FFF2-40B4-BE49-F238E27FC236}">
                <a16:creationId xmlns:a16="http://schemas.microsoft.com/office/drawing/2014/main" id="{87F2A401-E062-45B0-8941-2EC00E337E10}"/>
              </a:ext>
            </a:extLst>
          </p:cNvPr>
          <p:cNvSpPr txBox="1"/>
          <p:nvPr/>
        </p:nvSpPr>
        <p:spPr>
          <a:xfrm>
            <a:off x="5762004" y="1102174"/>
            <a:ext cx="644728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6000" dirty="0"/>
              <a:t>ם</a:t>
            </a:r>
          </a:p>
        </p:txBody>
      </p:sp>
    </p:spTree>
    <p:extLst>
      <p:ext uri="{BB962C8B-B14F-4D97-AF65-F5344CB8AC3E}">
        <p14:creationId xmlns:p14="http://schemas.microsoft.com/office/powerpoint/2010/main" val="390726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07523 L -0.00195 -0.07523 L -0.01615 -0.07893 C -0.02214 -0.08055 -0.03203 -0.08518 -0.03685 -0.08727 C -0.03906 -0.08796 -0.04128 -0.08866 -0.04349 -0.08958 C -0.04557 -0.0912 -0.0474 -0.09328 -0.04961 -0.09421 C -0.0513 -0.09514 -0.05313 -0.09514 -0.05495 -0.0956 C -0.05625 -0.09583 -0.05768 -0.09606 -0.05899 -0.09676 C -0.06159 -0.09768 -0.06432 -0.09861 -0.06693 -0.10023 C -0.06914 -0.10162 -0.06979 -0.10208 -0.0724 -0.10254 C -0.07474 -0.10324 -0.07722 -0.10347 -0.07969 -0.1037 C -0.08242 -0.10509 -0.08503 -0.10648 -0.08776 -0.10741 C -0.08959 -0.1081 -0.09844 -0.10949 -0.09974 -0.10972 C -0.11367 -0.11597 -0.10847 -0.11458 -0.13464 -0.11088 C -0.13646 -0.11065 -0.13815 -0.1081 -0.13998 -0.10741 C -0.14193 -0.10648 -0.14401 -0.10648 -0.14597 -0.10625 C -0.14662 -0.10578 -0.1474 -0.10555 -0.14805 -0.10509 C -0.15039 -0.10301 -0.14948 -0.10208 -0.15209 -0.10139 C -0.15404 -0.10092 -0.15599 -0.10069 -0.15807 -0.10023 C -0.16315 -0.09722 -0.1569 -0.10139 -0.16211 -0.09676 C -0.16315 -0.09583 -0.16576 -0.09491 -0.1668 -0.09421 C -0.16745 -0.09398 -0.1681 -0.09352 -0.16875 -0.09305 C -0.16966 -0.0919 -0.1707 -0.09097 -0.17149 -0.08958 C -0.17201 -0.08842 -0.17227 -0.08703 -0.17279 -0.08588 C -0.17344 -0.08472 -0.17422 -0.08379 -0.17474 -0.08241 C -0.17552 -0.08102 -0.17591 -0.07893 -0.17682 -0.07754 C -0.17735 -0.07685 -0.17813 -0.07685 -0.17878 -0.07639 C -0.18125 -0.06991 -0.17891 -0.07546 -0.18281 -0.06944 C -0.18386 -0.06782 -0.18451 -0.06574 -0.18555 -0.06458 C -0.18724 -0.0625 -0.19089 -0.05972 -0.19089 -0.05972 C -0.19414 -0.05092 -0.19258 -0.05486 -0.19557 -0.04791 C -0.19584 -0.04467 -0.19597 -0.04166 -0.19623 -0.03842 C -0.19636 -0.03634 -0.19675 -0.03449 -0.19688 -0.03241 C -0.19779 -0.02037 -0.19753 -0.02014 -0.19753 -0.00879 L -0.19818 0.00093 L -0.19818 0.00093 L -0.19818 -0.00046 L -0.19818 -0.00046 " pathEditMode="relative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20097</TotalTime>
  <Words>64</Words>
  <Application>Microsoft Office PowerPoint</Application>
  <PresentationFormat>מסך רחב</PresentationFormat>
  <Paragraphs>64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למפגש 6</dc:title>
  <dc:creator>שלומית</dc:creator>
  <cp:lastModifiedBy>user</cp:lastModifiedBy>
  <cp:revision>247</cp:revision>
  <dcterms:created xsi:type="dcterms:W3CDTF">2017-11-12T00:16:35Z</dcterms:created>
  <dcterms:modified xsi:type="dcterms:W3CDTF">2020-04-27T06:41:08Z</dcterms:modified>
</cp:coreProperties>
</file>