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  <p:sldId id="262" r:id="rId3"/>
    <p:sldId id="256" r:id="rId4"/>
    <p:sldId id="257" r:id="rId5"/>
    <p:sldId id="258" r:id="rId6"/>
    <p:sldId id="261" r:id="rId7"/>
    <p:sldId id="272" r:id="rId8"/>
    <p:sldId id="259" r:id="rId9"/>
    <p:sldId id="26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489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416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268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979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85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57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678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40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940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435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279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C7856-F781-4D0D-A7FA-C691E4A3B59A}" type="datetimeFigureOut">
              <a:rPr lang="he-IL" smtClean="0"/>
              <a:t>י"ז/אדר/תש"פ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A97EB-42EF-4831-8729-42FF201C4C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999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61607" y="676334"/>
            <a:ext cx="434060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0" dirty="0"/>
              <a:t>הלל</a:t>
            </a:r>
          </a:p>
        </p:txBody>
      </p:sp>
      <p:pic>
        <p:nvPicPr>
          <p:cNvPr id="1026" name="Picture 2" descr="תוצאת תמונה עבור שמ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158" y="3447744"/>
            <a:ext cx="28575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080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2" r="15954" b="15690"/>
          <a:stretch/>
        </p:blipFill>
        <p:spPr>
          <a:xfrm>
            <a:off x="4546834" y="83888"/>
            <a:ext cx="4882393" cy="6467321"/>
          </a:xfrm>
        </p:spPr>
      </p:pic>
    </p:spTree>
    <p:extLst>
      <p:ext uri="{BB962C8B-B14F-4D97-AF65-F5344CB8AC3E}">
        <p14:creationId xmlns:p14="http://schemas.microsoft.com/office/powerpoint/2010/main" val="3157280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6" t="17366" r="12521" b="73509"/>
          <a:stretch/>
        </p:blipFill>
        <p:spPr>
          <a:xfrm>
            <a:off x="1737306" y="850033"/>
            <a:ext cx="10018420" cy="1627464"/>
          </a:xfrm>
        </p:spPr>
      </p:pic>
    </p:spTree>
    <p:extLst>
      <p:ext uri="{BB962C8B-B14F-4D97-AF65-F5344CB8AC3E}">
        <p14:creationId xmlns:p14="http://schemas.microsoft.com/office/powerpoint/2010/main" val="1883119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6" t="26965" r="20368" b="64385"/>
          <a:stretch/>
        </p:blipFill>
        <p:spPr>
          <a:xfrm>
            <a:off x="405101" y="1049250"/>
            <a:ext cx="11138859" cy="1904301"/>
          </a:xfrm>
        </p:spPr>
      </p:pic>
    </p:spTree>
    <p:extLst>
      <p:ext uri="{BB962C8B-B14F-4D97-AF65-F5344CB8AC3E}">
        <p14:creationId xmlns:p14="http://schemas.microsoft.com/office/powerpoint/2010/main" val="4137300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6" t="36207" r="22037" b="54668"/>
          <a:stretch/>
        </p:blipFill>
        <p:spPr>
          <a:xfrm>
            <a:off x="772571" y="973514"/>
            <a:ext cx="9858575" cy="1820411"/>
          </a:xfrm>
        </p:spPr>
      </p:pic>
    </p:spTree>
    <p:extLst>
      <p:ext uri="{BB962C8B-B14F-4D97-AF65-F5344CB8AC3E}">
        <p14:creationId xmlns:p14="http://schemas.microsoft.com/office/powerpoint/2010/main" val="26122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6" t="44384" r="11018" b="45662"/>
          <a:stretch/>
        </p:blipFill>
        <p:spPr>
          <a:xfrm>
            <a:off x="975631" y="1517702"/>
            <a:ext cx="10373391" cy="1853967"/>
          </a:xfrm>
        </p:spPr>
      </p:pic>
    </p:spTree>
    <p:extLst>
      <p:ext uri="{BB962C8B-B14F-4D97-AF65-F5344CB8AC3E}">
        <p14:creationId xmlns:p14="http://schemas.microsoft.com/office/powerpoint/2010/main" val="2337546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6" t="53034" r="18198" b="38079"/>
          <a:stretch/>
        </p:blipFill>
        <p:spPr>
          <a:xfrm>
            <a:off x="-1689088" y="1200880"/>
            <a:ext cx="13735243" cy="2357306"/>
          </a:xfrm>
        </p:spPr>
      </p:pic>
    </p:spTree>
    <p:extLst>
      <p:ext uri="{BB962C8B-B14F-4D97-AF65-F5344CB8AC3E}">
        <p14:creationId xmlns:p14="http://schemas.microsoft.com/office/powerpoint/2010/main" val="885753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4" t="62040" r="17196" b="27650"/>
          <a:stretch/>
        </p:blipFill>
        <p:spPr>
          <a:xfrm>
            <a:off x="2306972" y="1127671"/>
            <a:ext cx="8472881" cy="1790286"/>
          </a:xfrm>
        </p:spPr>
      </p:pic>
    </p:spTree>
    <p:extLst>
      <p:ext uri="{BB962C8B-B14F-4D97-AF65-F5344CB8AC3E}">
        <p14:creationId xmlns:p14="http://schemas.microsoft.com/office/powerpoint/2010/main" val="632132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64" t="71574" r="18699" b="19065"/>
          <a:stretch/>
        </p:blipFill>
        <p:spPr>
          <a:xfrm>
            <a:off x="734938" y="1406708"/>
            <a:ext cx="10058400" cy="2024154"/>
          </a:xfrm>
        </p:spPr>
      </p:pic>
    </p:spTree>
    <p:extLst>
      <p:ext uri="{BB962C8B-B14F-4D97-AF65-F5344CB8AC3E}">
        <p14:creationId xmlns:p14="http://schemas.microsoft.com/office/powerpoint/2010/main" val="3400982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6" r="12521"/>
          <a:stretch/>
        </p:blipFill>
        <p:spPr>
          <a:xfrm>
            <a:off x="4387443" y="20554"/>
            <a:ext cx="3976382" cy="7079344"/>
          </a:xfrm>
        </p:spPr>
      </p:pic>
    </p:spTree>
    <p:extLst>
      <p:ext uri="{BB962C8B-B14F-4D97-AF65-F5344CB8AC3E}">
        <p14:creationId xmlns:p14="http://schemas.microsoft.com/office/powerpoint/2010/main" val="3451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/>
              <a:t>לַ</a:t>
            </a:r>
          </a:p>
        </p:txBody>
      </p:sp>
    </p:spTree>
    <p:extLst>
      <p:ext uri="{BB962C8B-B14F-4D97-AF65-F5344CB8AC3E}">
        <p14:creationId xmlns:p14="http://schemas.microsoft.com/office/powerpoint/2010/main" val="31544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/>
              <a:t>בַּ</a:t>
            </a:r>
          </a:p>
        </p:txBody>
      </p:sp>
    </p:spTree>
    <p:extLst>
      <p:ext uri="{BB962C8B-B14F-4D97-AF65-F5344CB8AC3E}">
        <p14:creationId xmlns:p14="http://schemas.microsoft.com/office/powerpoint/2010/main" val="310521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/>
              <a:t>בָּ</a:t>
            </a:r>
          </a:p>
        </p:txBody>
      </p:sp>
    </p:spTree>
    <p:extLst>
      <p:ext uri="{BB962C8B-B14F-4D97-AF65-F5344CB8AC3E}">
        <p14:creationId xmlns:p14="http://schemas.microsoft.com/office/powerpoint/2010/main" val="815833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/>
              <a:t>מַ</a:t>
            </a:r>
          </a:p>
        </p:txBody>
      </p:sp>
    </p:spTree>
    <p:extLst>
      <p:ext uri="{BB962C8B-B14F-4D97-AF65-F5344CB8AC3E}">
        <p14:creationId xmlns:p14="http://schemas.microsoft.com/office/powerpoint/2010/main" val="371786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/>
              <a:t>שַ</a:t>
            </a:r>
          </a:p>
        </p:txBody>
      </p:sp>
    </p:spTree>
    <p:extLst>
      <p:ext uri="{BB962C8B-B14F-4D97-AF65-F5344CB8AC3E}">
        <p14:creationId xmlns:p14="http://schemas.microsoft.com/office/powerpoint/2010/main" val="373791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/>
              <a:t>חַ</a:t>
            </a:r>
          </a:p>
        </p:txBody>
      </p:sp>
    </p:spTree>
    <p:extLst>
      <p:ext uri="{BB962C8B-B14F-4D97-AF65-F5344CB8AC3E}">
        <p14:creationId xmlns:p14="http://schemas.microsoft.com/office/powerpoint/2010/main" val="323555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/>
              <a:t>מַה</a:t>
            </a:r>
          </a:p>
        </p:txBody>
      </p:sp>
    </p:spTree>
    <p:extLst>
      <p:ext uri="{BB962C8B-B14F-4D97-AF65-F5344CB8AC3E}">
        <p14:creationId xmlns:p14="http://schemas.microsoft.com/office/powerpoint/2010/main" val="1570712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9754"/>
          </a:xfrm>
        </p:spPr>
        <p:txBody>
          <a:bodyPr/>
          <a:lstStyle/>
          <a:p>
            <a:r>
              <a:rPr lang="he-IL" sz="20000" dirty="0">
                <a:solidFill>
                  <a:srgbClr val="00B050"/>
                </a:solidFill>
              </a:rPr>
              <a:t>מַה</a:t>
            </a:r>
          </a:p>
        </p:txBody>
      </p:sp>
    </p:spTree>
    <p:extLst>
      <p:ext uri="{BB962C8B-B14F-4D97-AF65-F5344CB8AC3E}">
        <p14:creationId xmlns:p14="http://schemas.microsoft.com/office/powerpoint/2010/main" val="230552439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9</Words>
  <Application>Microsoft Office PowerPoint</Application>
  <PresentationFormat>מסך רחב</PresentationFormat>
  <Paragraphs>9</Paragraphs>
  <Slides>18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לַ</vt:lpstr>
      <vt:lpstr>בַּ</vt:lpstr>
      <vt:lpstr>בָּ</vt:lpstr>
      <vt:lpstr>מַ</vt:lpstr>
      <vt:lpstr>שַ</vt:lpstr>
      <vt:lpstr>חַ</vt:lpstr>
      <vt:lpstr>מַה</vt:lpstr>
      <vt:lpstr>מַה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בַּ</dc:title>
  <dc:creator>user</dc:creator>
  <cp:lastModifiedBy>user</cp:lastModifiedBy>
  <cp:revision>5</cp:revision>
  <dcterms:created xsi:type="dcterms:W3CDTF">2020-03-13T11:08:45Z</dcterms:created>
  <dcterms:modified xsi:type="dcterms:W3CDTF">2020-03-14T16:38:49Z</dcterms:modified>
</cp:coreProperties>
</file>