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325" r:id="rId2"/>
    <p:sldId id="326" r:id="rId3"/>
    <p:sldId id="32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76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120" y="300"/>
      </p:cViewPr>
      <p:guideLst>
        <p:guide orient="horz" pos="216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600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629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61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359" y="-386258"/>
            <a:ext cx="10058400" cy="1450757"/>
          </a:xfrm>
        </p:spPr>
        <p:txBody>
          <a:bodyPr/>
          <a:lstStyle>
            <a:lvl1pPr marL="0"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618987"/>
            <a:ext cx="10058400" cy="402336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165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006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917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393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753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696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406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528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0134491-2EB6-4FB5-9AA4-1A383B5C633D}" type="datetimeFigureOut">
              <a:rPr lang="he-IL" smtClean="0"/>
              <a:t>י"ד/חשון/תשע"ח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F4BE9F-A3A9-4FA8-A48F-9FD78131305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639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94575" y="1102176"/>
            <a:ext cx="71846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6300" y="1102178"/>
            <a:ext cx="540533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80700" y="1102177"/>
            <a:ext cx="373820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>
                <a:solidFill>
                  <a:srgbClr val="FF0000"/>
                </a:solidFill>
              </a:rPr>
              <a:t>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95354" y="1102178"/>
            <a:ext cx="1747594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הבית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98959" y="1181099"/>
            <a:ext cx="633507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40551" y="1181098"/>
            <a:ext cx="128432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בית</a:t>
            </a:r>
          </a:p>
        </p:txBody>
      </p:sp>
    </p:spTree>
    <p:extLst>
      <p:ext uri="{BB962C8B-B14F-4D97-AF65-F5344CB8AC3E}">
        <p14:creationId xmlns:p14="http://schemas.microsoft.com/office/powerpoint/2010/main" val="34697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-0.07523 L -0.00195 -0.07523 L -0.01615 -0.07893 C -0.02214 -0.08055 -0.03203 -0.08518 -0.03685 -0.08727 C -0.03906 -0.08796 -0.04128 -0.08866 -0.04349 -0.08958 C -0.04557 -0.0912 -0.0474 -0.09328 -0.04961 -0.09421 C -0.0513 -0.09514 -0.05313 -0.09514 -0.05495 -0.0956 C -0.05625 -0.09583 -0.05768 -0.09606 -0.05899 -0.09676 C -0.06159 -0.09768 -0.06432 -0.09861 -0.06693 -0.10023 C -0.06914 -0.10162 -0.06979 -0.10208 -0.0724 -0.10254 C -0.07474 -0.10324 -0.07722 -0.10347 -0.07969 -0.1037 C -0.08242 -0.10509 -0.08503 -0.10648 -0.08776 -0.10741 C -0.08959 -0.1081 -0.09844 -0.10949 -0.09974 -0.10972 C -0.11367 -0.11597 -0.10847 -0.11458 -0.13464 -0.11088 C -0.13646 -0.11065 -0.13815 -0.1081 -0.13998 -0.10741 C -0.14193 -0.10648 -0.14401 -0.10648 -0.14597 -0.10625 C -0.14662 -0.10578 -0.1474 -0.10555 -0.14805 -0.10509 C -0.15039 -0.10301 -0.14948 -0.10208 -0.15209 -0.10139 C -0.15404 -0.10092 -0.15599 -0.10069 -0.15807 -0.10023 C -0.16315 -0.09722 -0.1569 -0.10139 -0.16211 -0.09676 C -0.16315 -0.09583 -0.16576 -0.09491 -0.1668 -0.09421 C -0.16745 -0.09398 -0.1681 -0.09352 -0.16875 -0.09305 C -0.16966 -0.0919 -0.1707 -0.09097 -0.17149 -0.08958 C -0.17201 -0.08842 -0.17227 -0.08703 -0.17279 -0.08588 C -0.17344 -0.08472 -0.17422 -0.08379 -0.17474 -0.08241 C -0.17552 -0.08102 -0.17591 -0.07893 -0.17682 -0.07754 C -0.17735 -0.07685 -0.17813 -0.07685 -0.17878 -0.07639 C -0.18125 -0.06991 -0.17891 -0.07546 -0.18281 -0.06944 C -0.18386 -0.06782 -0.18451 -0.06574 -0.18555 -0.06458 C -0.18724 -0.0625 -0.19089 -0.05972 -0.19089 -0.05972 C -0.19414 -0.05092 -0.19258 -0.05486 -0.19557 -0.04791 C -0.19584 -0.04467 -0.19597 -0.04166 -0.19623 -0.03842 C -0.19636 -0.03634 -0.19675 -0.03449 -0.19688 -0.03241 C -0.19779 -0.02037 -0.19753 -0.02014 -0.19753 -0.00879 L -0.19818 0.00093 L -0.19818 0.00093 L -0.19818 -0.00046 L -0.19818 -0.00046 " pathEditMode="relative" ptsTypes="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54117" y="1102177"/>
            <a:ext cx="71846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6300" y="1102178"/>
            <a:ext cx="540533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19783" y="1102178"/>
            <a:ext cx="373820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>
                <a:solidFill>
                  <a:srgbClr val="00B050"/>
                </a:solidFill>
              </a:rPr>
              <a:t>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95354" y="1102178"/>
            <a:ext cx="1747594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הבית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98959" y="1181099"/>
            <a:ext cx="633507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40551" y="1181098"/>
            <a:ext cx="128432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בית</a:t>
            </a:r>
          </a:p>
        </p:txBody>
      </p:sp>
    </p:spTree>
    <p:extLst>
      <p:ext uri="{BB962C8B-B14F-4D97-AF65-F5344CB8AC3E}">
        <p14:creationId xmlns:p14="http://schemas.microsoft.com/office/powerpoint/2010/main" val="35651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-0.07523 L -0.00195 -0.075 L -0.01614 -0.07893 C -0.02213 -0.08055 -0.03203 -0.08518 -0.03685 -0.08727 C -0.03906 -0.08796 -0.04127 -0.08866 -0.04349 -0.08958 C -0.04557 -0.0912 -0.04739 -0.09328 -0.04961 -0.09421 C -0.0513 -0.09514 -0.05312 -0.09514 -0.05494 -0.0956 C -0.05625 -0.09583 -0.05768 -0.09606 -0.05898 -0.09676 C -0.06159 -0.09768 -0.06432 -0.09861 -0.06692 -0.10023 C -0.06914 -0.10162 -0.06979 -0.10208 -0.07239 -0.10254 C -0.07474 -0.10324 -0.07721 -0.10347 -0.07968 -0.1037 C -0.08242 -0.10509 -0.08502 -0.10648 -0.08776 -0.10741 C -0.08958 -0.1081 -0.09843 -0.10949 -0.09974 -0.10972 C -0.11367 -0.11597 -0.10846 -0.11458 -0.13463 -0.11088 C -0.13646 -0.11065 -0.13815 -0.1081 -0.13997 -0.10741 C -0.14192 -0.10648 -0.14401 -0.10648 -0.14596 -0.10625 C -0.14661 -0.10578 -0.14739 -0.10555 -0.14804 -0.10509 C -0.15039 -0.10301 -0.14948 -0.10208 -0.15208 -0.10139 C -0.15403 -0.10092 -0.15599 -0.10069 -0.15807 -0.10023 C -0.16315 -0.09722 -0.1569 -0.10139 -0.16211 -0.09676 C -0.16315 -0.09583 -0.16575 -0.09491 -0.16679 -0.09421 C -0.16744 -0.09398 -0.1681 -0.09352 -0.16875 -0.09305 C -0.16966 -0.0919 -0.1707 -0.09097 -0.17148 -0.08958 C -0.172 -0.08842 -0.17226 -0.08703 -0.17278 -0.08588 C -0.17343 -0.08472 -0.17422 -0.08379 -0.17474 -0.08241 C -0.17552 -0.08102 -0.17591 -0.07893 -0.17682 -0.07754 C -0.17734 -0.07685 -0.17812 -0.07685 -0.17877 -0.07639 C -0.18125 -0.06991 -0.1789 -0.07546 -0.18281 -0.06944 C -0.18385 -0.06782 -0.1845 -0.06574 -0.18554 -0.06458 C -0.18724 -0.0625 -0.19088 -0.05972 -0.19088 -0.05949 C -0.19414 -0.05092 -0.19257 -0.05486 -0.19557 -0.04791 C -0.19583 -0.04467 -0.19596 -0.04166 -0.19622 -0.03842 C -0.19635 -0.03634 -0.19674 -0.03449 -0.19687 -0.03241 C -0.19778 -0.02037 -0.19752 -0.02014 -0.19752 -0.00879 L -0.19817 0.00093 L -0.19817 0.00116 L -0.19817 -0.00046 L -0.19817 -0.00023 " pathEditMode="relative" rAng="0" ptsTypes="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18" y="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07236" y="1102177"/>
            <a:ext cx="71846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6300" y="1102178"/>
            <a:ext cx="540533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09596" y="1102178"/>
            <a:ext cx="647934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>
                <a:solidFill>
                  <a:srgbClr val="00B0F0"/>
                </a:solidFill>
              </a:rPr>
              <a:t>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95354" y="1102178"/>
            <a:ext cx="1747594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הבית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98959" y="1181099"/>
            <a:ext cx="633507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40551" y="1181098"/>
            <a:ext cx="128432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בית</a:t>
            </a:r>
          </a:p>
        </p:txBody>
      </p:sp>
    </p:spTree>
    <p:extLst>
      <p:ext uri="{BB962C8B-B14F-4D97-AF65-F5344CB8AC3E}">
        <p14:creationId xmlns:p14="http://schemas.microsoft.com/office/powerpoint/2010/main" val="36089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-0.07523 L -0.00195 -0.075 L -0.01614 -0.07893 C -0.02213 -0.08055 -0.03203 -0.08518 -0.03685 -0.08727 C -0.03906 -0.08796 -0.04127 -0.08866 -0.04349 -0.08958 C -0.04557 -0.0912 -0.04739 -0.09328 -0.04961 -0.09421 C -0.0513 -0.09514 -0.05312 -0.09514 -0.05494 -0.0956 C -0.05625 -0.09583 -0.05768 -0.09606 -0.05898 -0.09676 C -0.06158 -0.09768 -0.06432 -0.09861 -0.06692 -0.10023 C -0.06914 -0.10162 -0.06979 -0.10208 -0.07239 -0.10254 C -0.07474 -0.10324 -0.07721 -0.10347 -0.07968 -0.1037 C -0.08242 -0.10509 -0.08502 -0.10648 -0.08776 -0.10741 C -0.08958 -0.1081 -0.09843 -0.10949 -0.09974 -0.10972 C -0.11367 -0.11597 -0.10846 -0.11458 -0.13463 -0.11088 C -0.13645 -0.11065 -0.13815 -0.1081 -0.13997 -0.10741 C -0.14192 -0.10648 -0.14401 -0.10648 -0.14596 -0.10625 C -0.14661 -0.10578 -0.14739 -0.10555 -0.14804 -0.10509 C -0.15039 -0.10301 -0.14948 -0.10208 -0.15208 -0.10139 C -0.15403 -0.10092 -0.15599 -0.10069 -0.15807 -0.10023 C -0.16315 -0.09722 -0.1569 -0.10139 -0.16211 -0.09676 C -0.16315 -0.09583 -0.16575 -0.09491 -0.16679 -0.09421 C -0.16744 -0.09398 -0.1681 -0.09352 -0.16875 -0.09305 C -0.16966 -0.0919 -0.1707 -0.09097 -0.17148 -0.08958 C -0.172 -0.08842 -0.17226 -0.08703 -0.17278 -0.08588 C -0.17343 -0.08472 -0.17422 -0.08379 -0.17474 -0.08241 C -0.17552 -0.08102 -0.17591 -0.07893 -0.17682 -0.07754 C -0.17734 -0.07685 -0.17812 -0.07685 -0.17877 -0.07639 C -0.18125 -0.06991 -0.1789 -0.07546 -0.18281 -0.06944 C -0.18385 -0.06782 -0.1845 -0.06574 -0.18554 -0.06458 C -0.18724 -0.0625 -0.19088 -0.05972 -0.19088 -0.05949 C -0.19414 -0.05092 -0.19257 -0.05486 -0.19557 -0.04791 C -0.19583 -0.04467 -0.19596 -0.04166 -0.19622 -0.03842 C -0.19635 -0.03634 -0.19674 -0.03449 -0.19687 -0.03241 C -0.19778 -0.02037 -0.19752 -0.02014 -0.19752 -0.00879 L -0.19817 0.00093 L -0.19817 0.00116 L -0.19817 -0.00046 L -0.19817 -0.00023 " pathEditMode="relative" rAng="0" ptsTypes="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18" y="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מבט לאחור">
  <a:themeElements>
    <a:clrScheme name="מבט לאחור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מבט לאחור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מבט לאחור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3035</TotalTime>
  <Words>18</Words>
  <Application>Microsoft Office PowerPoint</Application>
  <PresentationFormat>מסך רחב</PresentationFormat>
  <Paragraphs>18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מבט לאחור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הפסקה</dc:title>
  <dc:creator>שלומית</dc:creator>
  <cp:lastModifiedBy>user</cp:lastModifiedBy>
  <cp:revision>92</cp:revision>
  <dcterms:created xsi:type="dcterms:W3CDTF">2017-09-25T08:31:41Z</dcterms:created>
  <dcterms:modified xsi:type="dcterms:W3CDTF">2017-11-03T07:34:01Z</dcterms:modified>
</cp:coreProperties>
</file>